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C99F6-35F8-4906-8E1F-C4B2625F4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C4172-475B-457B-BB63-9060BD361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85538-414A-4A8D-8547-4EEF52B60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D4090-EE22-4229-ACEF-D3A9E0F8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7AEEF6-DC6E-4D80-9438-308F12FB5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5382B-CCC1-4A58-B25F-366246BC6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2CEF1-73CD-46ED-93D4-DD24981B3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DDE57-A66D-4022-A464-3A9F1BE87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61D5E-2F0D-4077-A761-E750DE69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695C2-F598-4BC9-B540-03C63028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047ED-070A-417F-9B23-97D96D7A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44241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司安全员培训\n## 1.公司安全员培训的重要性及目的\n### 1.1公司安全员培训对提高安全意识的促进作用\n### 1.2公司安全员培训对预防安全事故的重要性\n### 1.3公司安全员培训对提升安全员业务能力的作用\n## 2.公司安全员培训的基本内容与方法\n### 2.1公司安全员培训的法律法规及政策解读\n### 2.2公司安全员培训的基本技能培训\n### 2.3公司安全员培训的安全管理实务操作\n## 3.公司安全员培训的组织实施与评估\n### 3.1公司安全员培训的组织与实施计划\n### 3.2公司安全员培训的效果评估方法\n### 3.3公司安全员培训的持续改进与优化措施\n## 4.公司安全员培训的实际案例分析\n### 4.1公司安全员培训中的成功案例分析\n### 4.2公司安全员培训中的问题案例分析\n### 4.3公司安全员培训的案例总结与启示\n## 5.公司安全员培训的未来发展趋势与展望\n### 5.1公司安全员培训的技术创新与发展\n### 5.2公司安全员培训的个性化与差异化需求\n### 5.3公司安全员培训的持续发展与合作交流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公司安全员培训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公司安全员培训的重要性及目的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提高员工对安全的认识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的重要性的认识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的认识</a:t>
                </a:r>
                <a:endParaRPr/>
              </a:p>
            </p:txBody>
          </p:sp>
          <p:sp>
            <p:nvSpPr>
              <p:cNvPr id="17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培养员工的安全意识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自觉遵守安全规定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主动预防安全事故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关爱生命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的意识</a:t>
                </a:r>
                <a:endParaRPr/>
              </a:p>
            </p:txBody>
          </p:sp>
          <p:sp>
            <p:nvSpPr>
              <p:cNvPr id="18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</a:t>
                </a:r>
                <a:endParaRPr/>
              </a:p>
            </p:txBody>
          </p:sp>
          <p:sp>
            <p:nvSpPr>
              <p:cNvPr id="18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公司安全员培训对提高安全意识的促进作用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通过培训提高员工的安全意识，降低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通过培训提高员工的安全技能，减少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通过培训提高员工的安全素质，提高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事故预防能力</a:t>
                </a:r>
                <a:endParaRPr/>
              </a:p>
            </p:txBody>
          </p:sp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减少安全事故的发生</a:t>
                </a:r>
                <a:endParaRPr/>
              </a:p>
            </p:txBody>
          </p:sp>
        </p:grpSp>
        <p:grpSp>
          <p:nvGrpSpPr>
            <p:cNvPr id="19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通过培训提高员工的安全意识，保障员工的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通过培训提高员工的安全技能，减少员工的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通过培训提高员工的安全素质，提高员工的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自我保护能力</a:t>
                </a:r>
                <a:endParaRPr/>
              </a:p>
            </p:txBody>
          </p:sp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保障员工的生命安全</a:t>
                </a:r>
                <a:endParaRPr/>
              </a:p>
            </p:txBody>
          </p:sp>
        </p:grpSp>
        <p:grpSp>
          <p:nvGrpSpPr>
            <p:cNvPr id="19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通过培训提高员工的安全意识，减少企业的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通过培训提高员工的安全技能，提高企业的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通过培训提高员工的安全素质，提高企业的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安全管理水平</a:t>
                </a:r>
                <a:endParaRPr/>
              </a:p>
            </p:txBody>
          </p:sp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保护企业的财产安全</a:t>
                </a:r>
                <a:endParaRPr/>
              </a:p>
            </p:txBody>
          </p:sp>
        </p:grpSp>
      </p:grpSp>
      <p:pic>
        <p:nvPicPr>
          <p:cNvPr id="20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公司安全员培训对预防安全事故的重要性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提高安全员的专业技能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应急处置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提高安全员的沟通能力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信息报送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  <p:grpSp>
          <p:nvGrpSpPr>
            <p:cNvPr id="21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提高安全员的管理能力</a:t>
                </a:r>
                <a:endParaRPr/>
              </a:p>
            </p:txBody>
          </p:sp>
          <p:sp>
            <p:nvSpPr>
              <p:cNvPr id="21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通过培训提高安全员的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公司安全员培训对提升安全员业务能力的作用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公司安全员培训的基本内容与方法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法律法规解读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道路交通安全法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的相关内容</a:t>
                </a:r>
                <a:endParaRPr/>
              </a:p>
            </p:txBody>
          </p:sp>
        </p:grpSp>
        <p:grpSp>
          <p:nvGrpSpPr>
            <p:cNvPr id="22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政策解读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消防安全政策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道路交通安全政策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的相关内容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法律法规及政策的执行与落实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讲解如何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法律法规及政策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讲解如何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法律法规及政策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讲解如何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法律法规及政策的执行与落实</a:t>
                </a:r>
                <a:endParaRPr/>
              </a:p>
            </p:txBody>
          </p:sp>
        </p:grpSp>
      </p:grpSp>
      <p:pic>
        <p:nvPicPr>
          <p:cNvPr id="23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公司安全员培训的法律法规及政策解读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公司安全员培训的基本技能培训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安全检查技能培训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的工具与设备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的程序与流程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隐患排查技能培训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的工具与设备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的程序与流程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应急处置技能培训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的工具与设备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的程序与流程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安全管理制度与流程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安全考核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制度与流程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安全管理实务操作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的实务操作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的实务操作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安全考核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的实务操作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安全管理实务操作的案例分析与讨论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的实务操作案例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的实务操作案例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安全考核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的实务操作案例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公司安全员培训的安全管理实务操作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公司安全员培训的组织实施与评估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培训需求分析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培训对象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培训内容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培训方式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的需求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培训计划制定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培训目标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培训时间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培训师资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培训资源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培训实施与监控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培训内容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监控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培训过程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及时调整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培训计划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培训方法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公司安全员培训的组织与实施计划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https://d.book118.com/455044241133011112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公司安全员培训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2024-09-18T19:42:32.615</cp:lastPrinted>
  <dcterms:created xsi:type="dcterms:W3CDTF">2024-09-18T11:42:32Z</dcterms:created>
  <dcterms:modified xsi:type="dcterms:W3CDTF">2024-09-18T11:42:34Z</dcterms:modified>
</cp:coreProperties>
</file>