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0D6FD-E165-42CA-A672-F96B5C456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B73CF-C8DE-4E0D-89DE-60C918CC6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D4D7D-88A8-46B2-A1DC-574547686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C8426-ED9C-4608-8C7F-851921010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E791A-2ED8-4217-A025-D5DA6E2BD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BED6CF-1ACD-42D1-A560-E8A74EEF1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898239-0D31-4222-8176-3253CFB72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798BB-8D1B-4072-99F0-2E1CC5CFD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81AAA-A519-4E67-BCA5-39DEE4C88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23A81-A428-456F-BF6B-74F92D9A9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61102-405C-4B50-BBF3-B8BB00278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443443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环保行业专业技能培训与资格认证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资格认证体系介绍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培训方式与教学方法探讨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培训效果评估及持续改进策略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环保行业现状及发展趋势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随着工业化和城市化的快速发展，环境污染问题日益严重，包括大气污染、水污染、土壤污染等。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环境污染问题严重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部分地区的环保治理技术相对落后，难以满足当前环境治理的需求。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治理技术落后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环保行业是资金密集型行业，当前部分地区和行业在环保投入方面存在不足，制约了环保行业的发展。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资金投入不足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当前环保行业面临的挑战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国家制定了一系列环保法规和标准，如《环境保护法》、《大气污染防治法》、《水污染防治法》等，为环保行业的规范发展提供了法律依据。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国家出台了一系列环保政策，包括“大气十条”、“水十条”、“土十条”等，旨在加强环境治理和保护。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国家加强对环保行业的执法监管力度，严厉打击环境违法行为，保障环保政策的贯彻落实。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833" r="23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环保政策与法规解读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随着国家对环保的重视和投入的增加，环保行业将持续发展，成为国民经济的重要支柱产业。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环保行业将持续发展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技术创新将成为核心竞争力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环保产业将向多元化发展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国际合作将加强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未来环保行业将更加注重技术创新和研发，提高治理效率和技术水平，降低治理成本。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未来环保产业将向多元化发展，包括环保装备制造、环保服务、资源回收利用等多个领域。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随着全球化进程的加速和环保问题的日益严重，国际合作在环保领域的重要性将越来越突出。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专业技能培训内容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废水处理基础知识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物理化学处理技术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生物处理技术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废水处理设备与系统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废水处理技术与操作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包括废水的来源、分类、危害及处理方法等。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包括活性污泥法、生物膜法、厌氧处理等生物处理方法的原理和操作。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如沉淀、过滤、吸附、氧化等废水处理方法的原理和操作。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熟悉各种废水处理设备及其组合成的处理系统，了解设备选型、安装、调试和运行管理。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包括大气污染的来源、分类、危害及治理方法等。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大气污染基础知识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了解各种除尘设备的原理、性能和使用范围，如机械除尘器、电除尘器、湿式除尘器等。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熟悉吸收法、吸附法、催化转化法等气态污染物治理方法的原理和应用。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气态污染物治理技术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了解各种大气污染控制设备及其组合成的治理系统，掌握设备选型、安装、调试和运行管理。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大气污染控制设备与系统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大气污染控制方法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固体废弃物处理与资源化利用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固体废弃物基础知识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包括固体废弃物的来源、分类、危害及处理方法等。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固体废弃物处理技术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了解压实、破碎、分选等预处理技术和焚烧、热解、生物处理等终端处理技术的原理和应用。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资源化利用技术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熟悉堆肥法、厌氧发酵等有机废弃物资源化利用技术和金属提取、塑料再生等无机废弃物资源化利用技术的原理和应用。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固体废弃物处理设备与系统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了解各种固体废弃物处理设备及其组合成的处理系统，掌握设备选型、安装、调试和运行管理。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环境监测基础知识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包括环境监测的目的、任务、原则和方法等。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熟悉水质监测的布点原则、采样方法、水样保存和运输方法，掌握各种水质指标的测定方法和技术。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大气监测技术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了解大气监测的布点原则、采样方法，掌握各种大气污染物浓度的测定方法和技术。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土壤和固体废弃物监测技术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熟悉土壤和固体废弃物的采样方法、样品制备和保存方法，掌握各种土壤和固体废弃物指标的测定方法和技术。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环境评估技术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了解环境评估的程序和方法，熟悉环境评估报告的编写和审核要求。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环境监测与评估技术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资格认证体系介绍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由国家人力资源和社会保障部颁发，是衡量从业人员专业水平和技能的重要凭证。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国家职业资格证书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职业技能等级证书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专项职业能力证书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根据职业技能标准或评价规范，对劳动者技能水平和职业素养进行客观评价并颁发证书。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针对某一具体职业技能进行的评价，证明劳动者在该领域具有一定的专业能力。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国家职业资格证书制度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https://d.book118.com/455044344344011113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2024-09-20T21:16:16.292</cp:lastPrinted>
  <dcterms:created xsi:type="dcterms:W3CDTF">2024-09-20T13:16:16Z</dcterms:created>
  <dcterms:modified xsi:type="dcterms:W3CDTF">2024-09-20T13:16:18Z</dcterms:modified>
</cp:coreProperties>
</file>