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EB93-B737-4EC7-BC9E-20615D396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805A9-D96D-4E0A-8B58-BAE5A5D24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3C4FC-2533-4FFB-B744-17C5A5488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49DB7-7BDD-4149-8435-F6D64A91B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D35B0-EDBE-4F86-90FB-D3970470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CB6EB-7A4B-4C38-9B95-25229E5C3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2C033-8498-4DF5-8161-876405CD8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798EB-7AAF-4180-9639-4900E6BC3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319A4-4F1B-442A-9746-9DB2D068D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A9C3A-1505-4035-8505-1FE0FFE87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8BC91-4A99-4859-9875-F78DA7CC8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02230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强化团队协作管理咨询行业的团队合作培训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管理咨询行业团队协作现状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强化团队协作的关键要素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团队协作能力提升途径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团队协作在管理咨询项目中的应用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通过明确的分工，使每个团队成员能够专注于自己的专业领域，从而提高工作效率。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团队成员之间共享知识、技能和资源，避免重复劳动，减少浪费。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面对复杂问题时，团队成员可以集思广益，共同寻找解决方案，提高问题解决效率。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提升团队整体效率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良好的团队协作有助于建立成员间的信任关系，从而提高沟通效率。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705" r="2270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团队成员之间保持畅通的信息交流，有助于及时了解项目进展和团队成员的工作情况。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通过充分的沟通和交流，可以减少误解和冲突，增强团队的凝聚力。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减少误解和冲突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加强团队成员间的沟通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团队协作鼓励成员提出新的想法和观点，从而激发创新思维。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50" r="83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团队成员之间分享经验和知识，有助于提升整个团队的专业水平。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面对不断变化的市场环境，团队协作有助于增强团队的适应能力和应变能力。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增强团队适应能力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促进团队创新与成长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管理咨询行业团队协作现状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知识密集型行业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项目导向型工作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高强度工作压力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多样化团队构成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行业特点及团队协作挑战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管理咨询行业高度依赖专业知识和经验，团队成员需要具备深厚的行业背景和解决问题的能力。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咨询项目通常时间紧、任务重，团队成员需要在高压力下保持高效协作。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咨询项目往往涉及多个领域和复杂问题，需要团队成员紧密协作，共同应对。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团队成员可能来自不同领域和背景，需要有效整合各种资源，形成合力。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传统团队协作方式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以项目经理为主导，团队成员分工明确，按照既定计划推进项目。这种方式可能存在沟通不畅、响应不够灵活等问题。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敏捷团队协作方式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借鉴软件开发领域的敏捷方法，强调快速响应变化、持续迭代和改进。这种方式有助于提高团队协作的灵活性和效率，但对团队成员的自主性和协作能力要求较高。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现有团队协作方式分析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某知名咨询公司团队协作案例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该公司采用敏捷团队协作方式，通过定期的项目评审、灵活的任务分配和有效的沟通机制，确保项目高效推进。同时，注重团队成员的培训和成长，提升整体团队能力。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某创新型企业内部咨询团队协作案例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该企业内部咨询团队采用跨部门协作方式，整合多个领域的专家资源，共同解决复杂问题。通过搭建内部知识共享平台、建立激励机制等措施，促进团队成员之间的紧密合作和知识共享。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优秀团队协作案例分享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强化团队协作的关键要素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定期评估和调整目标与分工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随着项目的进展和团队能力的变化，及时调整目标和分工，保持团队的灵活性和适应性。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确保每个成员都明确团队的整体目标，以及个人在团队中应承担的责任和角色。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制定详细的任务分工计划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根据团队成员的专长和经验，合理分配任务，确保资源的有效利用。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明确的目标与分工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建立有效的沟通渠道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包括定期的会议、电子邮件、即时通讯工具等，确保信息在团队内部畅通无阻。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鼓励团队成员积极倾听他人的意见和建议，理解他人的立场和观点，促进信息的准确传递和深入理解。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对团队成员的工作表现和成果给予及时的反馈，肯定成绩、指出不足，并提供改进建议和支持。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https://d.book118.com/455102230012011110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2024-09-15T03:44:47.013</cp:lastPrinted>
  <dcterms:created xsi:type="dcterms:W3CDTF">2024-09-14T19:44:47Z</dcterms:created>
  <dcterms:modified xsi:type="dcterms:W3CDTF">2024-09-14T19:44:49Z</dcterms:modified>
</cp:coreProperties>
</file>