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83851-C433-4CC6-A2B3-519E40C68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44DCE-3FBC-4E62-A8EA-2A7A09B48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9A0D0-8EAC-4596-AF08-B8B9B1D34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7EA29-DD46-4A50-8203-62B9A6765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A7E16B-E8BF-49B6-A741-37298E625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DDBE3B-96E5-46B7-A50D-C9148CD14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47F75C-E908-454D-9215-FE7A67E0E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57D39-3FAF-4479-8768-65664F471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40A87-024B-4E25-BDC0-0428342CC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8E7D0-2955-4436-A0DA-ED13A71DE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0271A-509F-46B1-A36D-C21053704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032310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汽车文化课件3汽车发展史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汽车发明前的交通工具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汽车发明与早期发展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汽车普及与技术革新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未来汽车的发展趋势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中国汽车工业的发展历程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汽车发明前的交通工具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马车时代是人类历史上最早的交通工具，它以马匹作为动力源，通过马车来运输人员和货物。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车时代始于公元前3000年左右，当时埃及人开始使用马拉战车。随着时间的推移，马车逐渐普及到各个国家和地区，成为当时主要的交通工具之一。马车的出现大大提高了人们的出行速度和运输能力，对当时的社会经济发展起到了积极的推动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马车时代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蒸汽机车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蒸汽机车是人类历史上第一次利用蒸汽作为动力的交通工具，它的出现标志着铁路运输的诞生。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蒸汽机车由英国人乔治·史蒂芬森于1814年发明，它的出现改变了人们对于交通工具的认识。蒸汽机车能够在铁轨上快速、稳定地运输人员和货物，大大提高了运输效率和安全性。铁路运输的发展迅速成为当时主要的交通方式之一，对工业革命和世界经济的发展起到了重要的推动作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内燃机车的诞生标志着汽车时代的来临，它以石油作为燃料，实现了机动化的交通运输。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燃机车由德国人卡尔·本茨于1886年发明，它的出现改变了人们对于交通工具的形态和性能的认识。内燃机车具有更高的速度和更大的载重量，而且能够在不同地形和气候条件下实现高效运输。内燃机车的发明促进了汽车工业的发展，对现代交通运输和经济发展起到了重要的推动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内燃机车的诞生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汽车发明与早期发展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19世纪末期，汽车作为一种交通工具开始出现，标志着人类交通史的一次重大革命。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1886年，德国人卡尔·本茨制造的第一辆汽车获得专利，被认为是现代汽车的鼻祖。这辆三轮汽车采用内燃机作为动力源，具有较高的速度和较好的机动性，为后来的汽车发展奠定了基础。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汽车的诞生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随着汽车的发明，许多汽车制造商开始涌现，其中最著名的有德国的梅赛德斯-奔驰、美国的福特和通用等。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早期汽车制造商通过改进技术、降低成本、提高产量等方式，推动了汽车从奢侈品向大众消费品的转变。其中，亨利·福特的创新使得汽车生产实现了流水线作业，大大提高了生产效率，降低了汽车价格，让更多的人能够拥有汽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早期汽车制造商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随着汽车的发展，技术也在不断进步，包括发动机技术、悬挂系统、刹车系统等。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动机技术方面，从最初的四冲程发动机到现在的涡轮增压、缸内直喷等技术，不断提高着发动机的性能和燃油经济性。在悬挂系统方面，从最初的钢板弹簧到现在的独立悬挂、空气悬挂等，提高了汽车的操控性和舒适性。在刹车系统方面，从最初的鼓式刹车到现在的盘式刹车、ABS防抱死刹车等，提高了汽车的制动性能和安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汽车技术的进步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汽车普及与技术革新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https://d.book118.com/455103231040011040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2024-08-31T02:38:26.007</cp:lastPrinted>
  <dcterms:created xsi:type="dcterms:W3CDTF">2024-08-30T18:38:26Z</dcterms:created>
  <dcterms:modified xsi:type="dcterms:W3CDTF">2024-08-30T18:38:28Z</dcterms:modified>
</cp:coreProperties>
</file>