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0DEE0-745B-4681-941A-7874EEB4C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B33C9-B0DD-4A5C-9396-B2809AF0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17A2-D381-4EF0-8567-43CF49BA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BA672-F20A-456F-9C39-791E3F8C0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2965F-781D-40EF-9A31-EB1B7006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0C66E-D543-48DE-8993-FB8FDB7E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3A0CC-348E-48CF-81E1-AD91EFC7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9CFBA-92E1-40D5-9836-AF65C2A7F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C7034-4D06-4A76-84AA-73BACA74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0C94-34BC-4114-99E4-A337B05D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4E567-0E11-47A4-A5BF-24CF565B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03343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系统故障预测与恢复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系统故障概述与分类
 故障预测模型与方法
 预测模型评估与优化
 故障恢复策略与设计
 恢复机制实现与测试
 预测与恢复整合方案
 安全性与可靠性分析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系统故障概述与分类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系统故障预测与恢复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系统故障概述与分类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1.系统故障是指由于硬件、软件或网络等原因导致的系统无法正常工作或性能下降的情况。</a:t>
            </a:r>
          </a:p>
          <a:p>
            <a:r>
              <a:t>2.系统故障可能会导致数据丢失、业务中断等严重后果，因此需要及时预测和恢复。</a:t>
            </a:r>
          </a:p>
          <a:p>
            <a:r>
              <a:t>3.系统故障的分类主要包括硬件故障、软件故障、网络故障等。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硬件故障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1.硬件故障是指计算机系统硬件出现问题，导致系统无法正常工作。</a:t>
            </a:r>
          </a:p>
          <a:p>
            <a:r>
              <a:t>2.硬件故障的主要原因包括设备老化、质量问题、人为损坏等。</a:t>
            </a:r>
          </a:p>
          <a:p>
            <a:r>
              <a:t>3.预测硬件故障的方法包括定期维护和监测设备的工作状态等。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系统故障概述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系统故障概述与分类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软件故障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1.软件故障是指由于软件程序或操作系统出现问题，导致计算机系统无法正常工作。</a:t>
            </a:r>
          </a:p>
          <a:p>
            <a:r>
              <a:t>2.软件故障的主要原因包括程序错误、病毒感染、系统更新等。</a:t>
            </a:r>
          </a:p>
          <a:p>
            <a:r>
              <a:t>3.预测软件故障的方法包括定期进行软件维护和更新，以及使用杀毒软件进行病毒查杀等。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网络故障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1.网络故障是指由于网络连接或网络设备出现问题，导致计算机系统无法正常访问网络资源。</a:t>
            </a:r>
          </a:p>
          <a:p>
            <a:r>
              <a:t>2.网络故障的主要原因包括网络拥堵、设备故障、配置错误等。</a:t>
            </a:r>
          </a:p>
          <a:p>
            <a:r>
              <a:t>3.预测网络故障的方法包括监测网络设备的状态和网络流量等。</a:t>
            </a:r>
          </a:p>
          <a:p>
            <a:r>
              <a:t>以上是对系统故障概述与分类的相关主题名称和的介绍，希望能够帮助到您。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故障预测模型与方法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系统故障预测与恢复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故障预测模型与方法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基于统计模型的故障预测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1.利用历史故障数据构建统计模型，如时间序列分析、回归分析等，对系统故障进行预测。2.需要足够的历史数据进行训练，以提高预测准确性。3.对模型进行定期更新和维护，以适应系统变化和故障模式的变化。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基于机器学习的故障预测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1.利用机器学习算法，如支持向量机、随机森林等，对系统故障进行预测。2.需要选择合适的特征和算法，以提高预测准确性。3.需要对模型进行训练和优化，以适应不同的系统故障模式。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故障预测模型与方法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基于深度学习的故障预测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1.利用深度学习模型，如卷积神经网络、循环神经网络等，对系统故障进行预测。2.需要大量的数据进行训练，以提高模型的泛化能力。3.需要考虑模型的复杂度和计算成本之间的平衡。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基于知识图谱的故障预测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1.利用知识图谱对系统故障进行建模和预测，可以将系统故障与相关知识进行关联分析。2.需要建立完善的知识图谱体系，包括知识获取、存储、推理等方面。3.需要考虑知识图谱的可扩展性和可维护性。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故障预测模型与方法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基于智能优化算法的故障预测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1.利用智能优化算法，如遗传算法、蚁群算法等，对系统故障进行预测。2.需要选择合适的优化算法和参数设置，以提高预测准确性。3.需要考虑算法的收敛速度和全局搜索能力之间的平衡。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基于多元信息融合的故障预测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多元信息融合技术，将多个故障预测模型的结果进行融合，以提高预测准确性。2.需要选择合适的融合方法和权重分配策略，以保证融合效果。3.需要考虑不同模型之间的互补性和冗余性，以避免信息重复或冲突。</a:t>
            </a:r>
          </a:p>
          <a:p>
            <a:r>
              <a:t>以上内容仅供参考，如需获取更多信息，建议您查阅相关文献或咨询专业人士。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预测模型评估与优化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系统故障预测与恢复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预测模型评估与优化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预测模型评估标准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1.预测准确性：衡量模型预测结果与实际结果的吻合程度，使用均方误差、MAE（平均绝对误差）等指标进行评估。</a:t>
            </a:r>
          </a:p>
          <a:p>
            <a:r>
              <a:t>2.模型稳定性：评估模型在不同数据集上的表现是否一致，以验证其可靠性。</a:t>
            </a:r>
          </a:p>
          <a:p>
            <a:r>
              <a:t>3.灵敏度与特异度：针对分类模型，评估模型对正负样本的区分能力。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预测模型优化方法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1.特征工程：通过对特征进行变换、组合或筛选，提高模型输入的质量。</a:t>
            </a:r>
          </a:p>
          <a:p>
            <a:r>
              <a:t>2.超参数调优：通过调整模型超参数，如学习率、迭代次数等，优化模型性能。</a:t>
            </a:r>
          </a:p>
          <a:p>
            <a:r>
              <a:t>3.集成学习：结合多个单一模型，提高整体预测性能。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预测模型评估与优化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过拟合与欠拟合处理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1.正则化：通过添加正则项，防止模型过拟合，提高泛化能力。</a:t>
            </a:r>
          </a:p>
          <a:p>
            <a:r>
              <a:t>2.数据扩增：增加训练数据多样性，降低过拟合风险。</a:t>
            </a:r>
          </a:p>
          <a:p>
            <a:r>
              <a:t>3.早停法：在验证集性能不再提升时，提前停止训练，避免过拟合。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模型评估可视化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1.绘制学习曲线：展示模型在训练过程中的性能变化，以便发现过拟合或欠拟合现象。</a:t>
            </a:r>
          </a:p>
          <a:p>
            <a:r>
              <a:t>2.ROC曲线：展示分类模型在不同阈值下的真阳性率和假阳性率，评估模型分类性能。</a:t>
            </a:r>
          </a:p>
          <a:p>
            <a:r>
              <a:t>3.特征重要性排序：通过可视化方式展示各特征对模型预测的贡献度，有助于特征选择和解释模型预测结果。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预测模型评估与优化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预测模型应用场景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1.时间序列预测：应用于股票价格、气候变化等时间序列数据的预测。</a:t>
            </a:r>
          </a:p>
          <a:p>
            <a:r>
              <a:t>2.推荐系统：根据用户历史行为数据，预测用户未来的兴趣和需求，实现个性化推荐。</a:t>
            </a:r>
          </a:p>
          <a:p>
            <a:r>
              <a:t>3.异常检测：通过预测模型识别数据中的异常点，如网络攻击、设备故障等。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预测模型发展趋势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1.结合深度学习：利用深度学习强大的特征学习能力，提高预测模型的性能。</a:t>
            </a:r>
          </a:p>
          <a:p>
            <a:r>
              <a:t>2.强化学习：通过引入强化学习机制，使预测模型能够自适应地调整预测策略，提高预测准确性。</a:t>
            </a:r>
          </a:p>
          <a:p>
            <a:r>
              <a:t>3.自动化机器学习：通过自动化机器学习平台，实现预测模型的自动优化和部署，提高生产效率。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故障恢复策略与设计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系统故障预测与恢复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故障恢复策略与设计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系统故障的种类和程度，恢复策略可分为全量恢复、增量恢复和选择性恢复。全量恢复适用于系统完全失效的情况，增量恢复适用于部分数据丢失或损坏的情况，选择性恢复则针对特定文件或应用进行恢复。</a:t>
            </a:r>
          </a:p>
          <a:p>
            <a:r>
              <a:t>2.考虑到恢复效率和数据完整性，恢复策略需要根据实际情况进行灵活调整和优化，以实现最佳恢复效果。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恢复流程设计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1.恢复流程应包括故障检测、数据分析、恢复操作、验证与测试等步骤，以确保恢复的准确性和完整性。</a:t>
            </a:r>
          </a:p>
          <a:p>
            <a:r>
              <a:t>2.针对不同类型的故障，应设计相应的恢复流程，并明确各流程之间的衔接和协调机制。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故障恢复策略分类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故障恢复策略与设计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1.恢复数据应存储在可靠、稳定的存储介质中，以确保数据的可访问性和完整性。</a:t>
            </a:r>
          </a:p>
          <a:p>
            <a:r>
              <a:t>2.针对重要数据，应设计冗余备份机制，以防止数据丢失或损坏。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恢复工具与技术选择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1.根据故障类型和恢复需求，应选择适合的恢复工具和技术，以提高恢复效率和准确性。</a:t>
            </a:r>
          </a:p>
          <a:p>
            <a:r>
              <a:t>2.考虑到技术更新和发展趋势，应定期评估并更新恢复工具和技术，以保持其有效性和适应性。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恢复数据存储设计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https://d.book118.com/455103343114011043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系统故障概述与分类</vt:lpstr>
      <vt:lpstr> 系统故障概述与分类</vt:lpstr>
      <vt:lpstr> 系统故障概述与分类</vt:lpstr>
      <vt:lpstr> 故障预测模型与方法</vt:lpstr>
      <vt:lpstr> 故障预测模型与方法</vt:lpstr>
      <vt:lpstr> 故障预测模型与方法</vt:lpstr>
      <vt:lpstr> 故障预测模型与方法</vt:lpstr>
      <vt:lpstr> 预测模型评估与优化</vt:lpstr>
      <vt:lpstr> 预测模型评估与优化</vt:lpstr>
      <vt:lpstr> 预测模型评估与优化</vt:lpstr>
      <vt:lpstr> 预测模型评估与优化</vt:lpstr>
      <vt:lpstr> 故障恢复策略与设计</vt:lpstr>
      <vt:lpstr> 故障恢复策略与设计</vt:lpstr>
      <vt:lpstr> 故障恢复策略与设计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2024-09-05T01:23:33.808</cp:lastPrinted>
  <dcterms:created xsi:type="dcterms:W3CDTF">2024-09-04T17:23:33Z</dcterms:created>
  <dcterms:modified xsi:type="dcterms:W3CDTF">2024-09-04T17:23:36Z</dcterms:modified>
</cp:coreProperties>
</file>