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CD027-4393-40A1-B950-5AEE1C59B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2AAE6-5D55-429F-A578-DB37811F8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77379-B8B7-4217-B6DD-209250B39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7B3FF-AC06-464F-B035-74D389485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B1111C-4D06-419D-9951-C2E391708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1B057-8A3A-43E8-B491-4D06BC155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FB3453-677D-4F95-898E-F8246D9AE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9E5EE-875E-49FF-BD35-7B53B175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1A616-D7AD-4551-8905-C980A0325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B5A62-EF5A-4F06-AA85-B17D109E4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0698E-9055-4B44-AB92-65B403F3D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040423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营销研究的概念和意义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定量研究是一种基于数据和统计分析的研究方法，通过对大量样本进行调查和测量，以推断整体市场或消费者的特征和行为。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定量研究旨在揭示市场或消费者的普遍规律和趋势，为企业提供宏观层面的决策依据。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包括问卷调查、实验法、观察法等。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定量研究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52" r="1995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定性研究是一种基于深入访谈和参与观察的研究方法，通过对少数样本进行深入了解和分析，以揭示市场或消费者的内在动机和行为逻辑。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定性研究旨在深入了解消费者的需求、态度和行为，为企业提供更加精准的营销策略建议。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包括深度访谈、焦点小组讨论、参与观察等。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营销研究的概念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指运用科学的方法，有目的地、系统地搜集、记录、整理有关市场营销的信息和资料，进一步分析市场情况，了解市场现状及其发展趋势，以便为市场预测和营销决策提供客观的、正确的资料。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营销研究的目标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为营销决策提供依据，提高营销活动的经济效益和社会效益。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营销研究的基本步骤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确定研究目标、制定研究计划、搜集资料、整理和分析资料、撰写研究报告。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了解市场需求、消费者行为、竞争状况等。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评估品牌知名度、品牌形象、品牌忠诚度等。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研究消费者的购买决策过程、消费心理和行为特点等。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营销研究的主要内容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分析产品特点、功能、品质等。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研究价格策略、价格敏感度等。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分析渠道结构、渠道效率等。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促销研究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评估广告效果、促销活动效果等。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营销研究的主要内容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营销研究的特点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营销研究需要遵循一定的步骤和方法，确保研究的科学性和客观性。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营销研究的目的是为营销决策提供依据，因此需要注重研究的实用性和可操作性。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针对不同的市场情况和营销目标，选择合适的研究方法和工具。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随着市场的不断变化和发展，营销研究需要不断创新和改进，以适应市场的变化和挑战。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营销研究的意义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https://d.book118.com/455104042310011110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2024-09-16T05:58:42.244</cp:lastPrinted>
  <dcterms:created xsi:type="dcterms:W3CDTF">2024-09-15T21:58:42Z</dcterms:created>
  <dcterms:modified xsi:type="dcterms:W3CDTF">2024-09-15T21:58:44Z</dcterms:modified>
</cp:coreProperties>
</file>