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C234C-76AC-4E78-8FD5-12D0F7D3F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C01D4-43DB-4259-9982-61498B52C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751DFF-F83F-457D-8277-38460AEBC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D1BA30-DDE6-47A6-984C-BB5952113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6D2F50-40BB-481D-A9F6-13CDF7357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1E6CBC-3C57-475E-B5B8-6454AF1F7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8E5661-1706-4389-8065-992FBE442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35F7B-5215-419B-995B-C4DB3BCB3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3EED62-0342-4091-B5D2-DC2F02DBA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81EDE-CA99-41ED-A713-547AB405C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91F2A-B743-4337-AB94-C3D1557C7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11110301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尼可地尔指南培养积极的自我意识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尼可地尔概述与自我意识重要性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认识自我与接纳自我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目标设定与行动计划制定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情绪管理与压力应对策略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人际交往与沟通技巧提升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人格魅力塑造及影响力拓展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尼可地尔概述与自我意识重要性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尼可地尔定义及作用机制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它的作用机制主要是通过激活细胞内的鸟苷酸环化酶，使细胞内环鸟苷酸水平升高，从而扩张冠状动脉，增加冠脉血流量。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尼可地尔是一种具有扩张血管作用的药物，主要用于治疗心绞痛等心血管疾病。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自我意识在生活中的体现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自我意识是指个体对自己存在的觉察，包括对自己的行为和心理状态的认知。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在日常生活中，自我意识体现在个体对自我形象的关注、对自我评价的在意以及对自我成长的追求等方面。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积极的自我意识有助于个体形成正确的自我认知和评价，提高自信心和自尊心。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它能够促进个体在面对挑战和困难时保持积极乐观的态度，增强应对压力的能力。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同时，积极的自我意识还有助于个体形成良好的人际关系和社交能力，更好地适应社会环境并实现自我价值。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34" r="553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778" r="2778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培养积极自我意识对个人成长影响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认识自我与接纳自我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708" r="15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通过反思和自我评估，明确自己在各个方面的优势和不足，如技能、知识、性格等。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深入了解自己的优点和缺点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分析自己在不同情境下的行为和反应，了解自己的性格类型，如内向、外向、理性、感性等。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认识自己的性格特点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明白每个人都有不足之处，学会接受并欣赏自己的不完美，用积极的心态面对自己的缺点。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接受自己的不完美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了解自身优缺点及性格特点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珍视自己的独特性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发掘自身潜力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避免与他人比较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689" b="668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1969" b="2196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学会欣赏和接纳自己独特性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认识到每个人都是独一无二的，珍视自己的独特之处，如个人经历、价值观、兴趣爱好等。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积极探索自己的潜力和可能性，通过尝试新事物和不断挑战自己，发现自己的潜力和价值。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不要过分关注他人的评价和比较，关注自己的内心需求和成长，做最好的自己。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通过积极的自我暗示、自我肯定和自我激励，提升自己的自信心，相信自己能够克服困难并取得成功。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遇到困难和挑战时，保持冷静和乐观的心态，积极寻找解决问题的方法和途径，勇于面对并克服困难。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勇敢面对挑战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保持积极向上的心态，关注事物积极的一面，用乐观的心态看待生活和工作中的挑战和机遇。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提升自信心，勇敢面对挑战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目标设定与行动计划制定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深入了解自己的信念、原则和道德标准，明确自己在生活中最重视的方面。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澄清个人价值观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确立目标追求方向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激发内在动力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根据个人价值观，确定自己想要达到的目标和追求的方向，确保行动与内心真实需求保持一致。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认识到目标实现对于个人成长和幸福的重要性，激发内在动力去努力追求和实现目标。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明确个人价值观及目标追求方向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将目标分解为具体可行的任务和行动步骤，制定时间表，明确每个步骤的完成时间和责任人。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481" r="18481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按照计划逐步实施，保持专注和耐心，克服困难和挑战，确保计划得以顺利推进。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落实执行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密切关注计划的执行情况，及时发现问题并进行调整，确保计划能够按时完成。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监控进度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制定具体可行行动计划并落实执行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https://d.book118.com/455111103013011120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2024-09-22T09:56:07.768</cp:lastPrinted>
  <dcterms:created xsi:type="dcterms:W3CDTF">2024-09-22T01:56:07Z</dcterms:created>
  <dcterms:modified xsi:type="dcterms:W3CDTF">2024-09-22T01:56:09Z</dcterms:modified>
</cp:coreProperties>
</file>