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8F35D-C941-4CA8-B54A-53854D62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A984F-5A28-49CD-800E-D66B63E0B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273B9-464C-41D1-836A-90B85305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99C41-3DFC-44B5-961E-063B64086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32FA8-32F2-4712-9E04-BFDA013AC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C3AC9-0AB4-4958-B1C6-8FE169BC0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5D633-81E6-42DA-8D6C-3E0581F1D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4706D-BC7B-429A-AA24-440B620F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3747D-F724-4493-80AD-94B4A002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8EEEA-C8E0-4E91-9DDB-1523675C4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57E9-6EE3-473F-8D2B-7F1407AB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12000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文艺竞选的演讲稿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对文艺的理解与热爱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未来工作设想与承诺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拉票与结尾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我是一名热爱文艺的大学生，自小就对文学、音乐、电影等艺术形式有着浓厚的兴趣。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在成长过程中，我积极参与各类文艺活动，如朗诵、话剧、舞蹈等，积累了丰富的舞台经验。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我擅长文学创作和演讲，曾在校级、市级比赛中获得优异成绩，具备较强的表达能力和感染力。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我深知文艺对于个人和社会的重要性，希望通过竞选让更多人了解和热爱文艺。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推广文艺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作为文艺爱好者，我渴望为同学们提供更多优质的文艺活动和资源。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服务同学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参与竞选是我挑战自我、实现自我价值的过程，我希望借此机会锻炼自己的组织能力和领导能力。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竞选目的和动机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阐述文艺在人类社会中的地位和作用，以及对我们个人成长的影响。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详细介绍我的竞选理念和计划，包括组织各类文艺活动、推广校园文艺文化等。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表达我对同学们支持的渴望，同时阐述我的承诺和决心，让更多人了解并支持我。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呼吁支持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个人背景与经历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学历与专业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本科/硕士/博士，主修专业为文学/艺术学/文化学等。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在校期间获得过奖学金、优秀毕业生等荣誉，发表过多篇学术论文或文艺作品。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积极学习其他领域知识，如历史、哲学、心理学等，以丰富自己的视野和思维方式。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成功策划并执行了多个文化艺术项目，如展览、演出、文化节等，获得了良好的社会反响和专业评价。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工作单位与职位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曾在某文化机构、艺术团体或媒体单位工作，担任编辑、策划、导演等职务。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与团队成员紧密合作，共同推进项目的顺利进行，具备较强的沟通和协调能力。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公益活动参与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热心公益事业，参加过多场慈善演出、义卖等活动，为需要帮助的人群提供支持和帮助。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文化交流经历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曾赴国外参加文化艺术交流活动，深入了解不同文化背景下的艺术表现形式和特点，拓宽了自己的国际视野。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积极参与各类文化艺术社会组织，如作家协会、艺术家协会等，担任一定的职务并贡献自己的力量。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社会活动参与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对文艺的理解与热爱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文艺是表现人类情感和思想的艺术形式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它涵盖了文学、音乐、舞蹈、戏剧、电影等多种艺术形式，通过创作和表演，传递着人类的情感、思想和经验。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文艺具有审美和教育的双重功能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它不仅能够提供美的享受，还能够启迪思想、陶冶情操、培养气质，对个人的成长和社会的和谐进步具有重要作用。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我曾经在阅读一部小说时，被其中的人物和情节深深吸引，感受到了人性的复杂和美好，这种心灵上的震撼让我对文艺产生了浓厚的兴趣。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文艺作品给我带来的心灵震撼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我热爱参加各种文艺演出和比赛，喜欢在舞台上展现自己，享受观众的掌声和喝彩声，这种快乐体验让我更加热爱文艺。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参与文艺活动的快乐体验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个人对文艺的感悟与体验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一个社会的文明程度可以从它的文艺作品中得到反映，优秀的文艺作品能够代表一个时代的精神和文化成果。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文艺是社会文明的标志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通过文艺作品的传播和推广，可以引导社会风尚、提高民众素质、促进社会和谐进步。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文艺具有社会教化的功能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每个民族都有自己的文化传统和文艺特色，通过文艺作品的创作和传承，可以弘扬民族精神、增强民族认同感和自豪感。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文艺是民族精神的传承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文艺在社会生活中的作用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https://d.book118.com/455112000242011110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2024-09-16T03:14:39.849</cp:lastPrinted>
  <dcterms:created xsi:type="dcterms:W3CDTF">2024-09-15T19:14:39Z</dcterms:created>
  <dcterms:modified xsi:type="dcterms:W3CDTF">2024-09-15T19:14:42Z</dcterms:modified>
</cp:coreProperties>
</file>