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0F98D-6815-4FA7-8785-7487E4256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93452-EF59-452F-9BC0-6CB1CC655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D765A-B83B-47F5-988F-ADF780FF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6CFE8-13BC-481B-A4CA-0EEA680A4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9C9A6-222C-4358-8C9A-64F1DD9A4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02346D-C6DF-4547-88EF-7CAB59724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A2EB5-13FD-401F-A345-12A1CEF6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715A8-5A38-481A-BE96-48E4A6A57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A141B-E55C-40BF-86DD-5B0CA8B63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05396-ED4F-4FE7-A859-0107ED95A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E925A-3079-402C-9F08-2284C414F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14024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仓库进出安全管理制度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仓库安全管理制度概述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人员进出管理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物品进出管理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安全设施和设备管理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安全事故应急处理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仓库安全管理制度的实施和监督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仓库安全管理制度概述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仓库安全管理是指对仓库内的物资、人员、设施和环境进行全面管理和控制，确保仓库的安全、有序、高效运行。仓库安全管理对于企业的正常运营和物资保障具有重要意义，是企业管理体系的重要组成部分。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安全管理能够保障企业资产的安全，防止物资被盗、损坏或流失；能够确保员工的人身安全，防止因操作不当或设备故障等原因造成人员伤亡；能够维护企业的正常运营，防止因管理不善或安全事故等原因导致企业运营中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仓库安全管理的定义和重要性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仓库安全管理制度的目标是实现仓库的安全、有序、高效运行，确保物资保障工作的顺利进行。具体来说，仓库安全管理制度的目标包括：保障企业资产安全、确保员工人身安全、维护企业正常运营等。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安全管理制度的原则包括：预防为主、安全第一、全员参与、持续改进等。预防为主是指通过科学的管理和有效的措施，将安全隐患消除在萌芽状态；安全第一是指始终将安全放在首位，任何情况下都不能以牺牲安全为代价；全员参与是指仓库安全管理需要全体员工的共同参与，形成齐抓共管的局面；持续改进是指不断优化和完善仓库安全管理制度，提高安全管理水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仓库安全管理制度的目标和原则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仓库安全管理必须遵守国家相关的法律法规和行业标准，如《安全生产法》、《消防法》、《危险化学品安全管理条例》等。这些法律法规和标准对仓库的安全管理提出了明确的要求和规范，企业必须严格遵守。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此外，行业协会和相关组织也会制定一些行业标准和规范，如公安部门的消防安全标准、环保部门的环境保护标准等。企业可以根据实际情况参照执行，但必须确保符合国家法律法规和标准的要求。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仓库安全管理的法律法规和行业标准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人员进出管理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规定进出时间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仓库的进出时间应规定明确，非工作时间禁止人员进出，以保障仓库的安全。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规定携带物品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进入仓库的人员需按规定携带物品，禁止携带易燃、易爆、有毒等危险品进入仓库。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进入仓库前需进行身份验证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所有进入仓库的人员都需要进行身份验证，包括员工、供应商、客户等，确保只有授权人员能够进入仓库。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人员进出仓库的流程和规定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https://d.book118.com/455114024300011123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2024-09-27T16:52:37.509</cp:lastPrinted>
  <dcterms:created xsi:type="dcterms:W3CDTF">2024-09-27T08:52:37Z</dcterms:created>
  <dcterms:modified xsi:type="dcterms:W3CDTF">2024-09-27T08:52:39Z</dcterms:modified>
</cp:coreProperties>
</file>