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5E60A-8D7C-4B0A-8063-FADE0C50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24835-CDDD-4F77-B26B-86CEE6DD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8E361-4DFB-4E43-8BB3-30AE7FED5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4CE6F-7AA0-4B0E-8ECD-628B217E8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9801B-1227-4AC4-ABD9-093769DBE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3FF2B-4DDE-46B8-A652-D43B1AC0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51EFE-CFB0-43F2-9550-E13562A9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8EA2E-E8C4-4190-BA90-B700FE7A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FEE97-2A67-449A-B362-B09C70E8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82DB3-9CA8-4C80-8951-62C5D503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AFDDC-E7B2-47D4-B98B-7B0ED3633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14220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手游脚本制作教程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脚本制作基础知识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游戏剧情与脚本构思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脚本编写技巧与方法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脚本优化与调整策略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脚本制作工具与资源推荐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脚本制作基础知识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脚本是一种用特定描述性语言编写的、用于控制游戏行为和逻辑的文本文件。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通过脚本，游戏开发者可以定义游戏对象的行为、事件响应、游戏逻辑等，从而实现游戏的交互性和动态性。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脚本定义与作用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脚本作用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用于处理游戏中的事件和任务，如触发条件、事件流程、任务奖励等。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事件脚本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用于控制游戏中的角色和怪物等NPC的行为和决策，如移动、攻击、防御等。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AI脚本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用于控制游戏界面的显示和交互，如菜单、按钮、提示框等。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界面脚本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用于处理游戏中的网络通信和数据传输，如联机对战、排行榜、社交功能等。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网络脚本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手游脚本类型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根据测试结果对脚本进行优化和改进，提高游戏的性能和用户体验。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对编写好的脚本进行测试和调试，确保脚本的正确性和稳定性。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实现脚本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使用特定的脚本语言或工具编写脚本代码，实现设计好的脚本功能。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明确游戏需求和功能，分析需要编写的脚本类型和数量。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设计脚本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根据需求设计脚本逻辑和流程，编写详细的脚本文档。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脚本制作流程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游戏剧情与脚本构思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构建游戏所处的时代、地域、文化背景等，为游戏提供一个丰富而具有吸引力的舞台。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游戏世界观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设定游戏的历史背景，包括重大事件、传说、神话等，为游戏剧情提供深度和层次感。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设计游戏中的地理环境，包括地形、气候、生态等，为游戏角色提供活动场所和冒险场景。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游戏背景设定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角色性格特点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为每个角色设定独特的性格特点，使得角色形象更加鲜明，增加游戏的可玩性和趣味性。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主角设定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塑造游戏的主角，包括外貌、性格、技能等，让玩家能够产生共鸣并投入游戏。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配角设定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设计游戏中的配角，包括盟友、敌人、中立角色等，丰富游戏剧情和角色关系。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角色设定与性格特点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确定游戏的故事主题，如冒险、战争、爱情等，为游戏剧情提供核心思想。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情节构思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设计游戏的情节发展，包括起承转合、高潮迭起等，使得游戏剧情紧凑而富有张力。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剧情编排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合理安排游戏剧情的呈现方式，如过场动画、对话、任务等，让玩家能够沉浸在游戏世界中。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故事情节构思与编排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脚本编写技巧与方法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34" r="1003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在编写脚本时，应使用简练、明了的文字表达，避免冗长和复杂的句子结构，以便读者能够快速理解。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文字简练明了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在描述游戏元素和机制时，应使用准确的专业术语，确保读者能够准确理解游戏的设计和功能。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脚本应遵循一定的格式和排版规范，如标题、段落、列表等的使用，以提高可读性和易读性。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规范格式和排版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文字表达与规范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营造恰当的氛围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根据游戏类型和故事情节，营造恰当的氛围，如紧张、恐怖、欢乐等，以引导玩家的情感体验。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利用音效和视觉元素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在场景描述中，可以巧妙地运用音效和视觉元素，如背景音乐、特效等，来增强场景的表现力和感染力。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细致入微的场景描绘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通过生动的词语和形象的比喻，将游戏场景细致入微地呈现在读者眼前，增强代入感和沉浸感。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场景描述与氛围营造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https://d.book118.com/455114220341011104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2024-09-14T22:52:29.216</cp:lastPrinted>
  <dcterms:created xsi:type="dcterms:W3CDTF">2024-09-14T14:52:29Z</dcterms:created>
  <dcterms:modified xsi:type="dcterms:W3CDTF">2024-09-14T14:52:31Z</dcterms:modified>
</cp:coreProperties>
</file>