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B1645-21FF-492F-85FD-0E4BD206B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D34F8-3C20-4CD6-B9D7-1E334F8FA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CF237-D996-404F-8A62-988127975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E00BF-579F-4596-95EE-A834486D9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12B30F-2B69-499F-8307-32CAA2632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B37BAA-1C42-4784-BDD0-5E9A1A3D3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D42D38-FEF6-4441-8716-A01EBD4D8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F4302-F7E8-485D-8ABD-2906A95DB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AFB88-FB8C-4B7C-8163-18801065F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84454-DAC5-4687-ACEF-AB6B3EF3F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2E426-E026-4DA5-AF3C-F777594FD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20041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2024年时尚行业公司转型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公司战略转型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可持续时尚转型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人才与文化转型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消费者对可持续时尚的关注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越来越多的消费者开始关注时尚产业的可持续发展，品牌需要采取环保、可持续的生产方式来吸引消费者。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线上购物的普及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随着互联网技术的发展，线上购物成为时尚消费者的主要购买渠道，品牌需要加强线上销售渠道的建设和优化。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消费者对个性化需求的追求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随着消费者对个性化需求的增加，时尚品牌需要提供定制化、独特的产品来满足消费者。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人工智能和大数据的应用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人工智能和大数据技术可以帮助品牌更好地了解消费者需求，优化产品设计、生产和销售等环节。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211" r="16211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虚拟现实和增强现实技术的应用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虚拟现实和增强现实技术可以为消费者提供更加沉浸式的购物体验，同时也可以帮助品牌更好地展示产品特点。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智能穿戴设备和可穿戴技术的发展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智能穿戴设备和可穿戴技术的发展为时尚行业带来了新的机遇，品牌可以开发更加智能、个性化的产品来满足消费者需求。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083" r="12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随着全球环保意识的提高，各国政府加强了对时尚产业的环保法规，品牌需要采取更加环保的生产方式来符合法规要求。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环保法规的加强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越来越多的消费者开始关注时尚产业的可持续发展，品牌需要采取环保、可持续的生产方式来吸引消费者。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消费者对可持续时尚的关注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时尚品牌需要采取循环经济的理念，将废旧产品回收再利用，减少资源浪费。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循环经济和资源再利用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公司战略转型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产品创新是时尚行业公司转型的关键，通过推出新颖、独特的产品，满足消费者不断变化的需求，提升品牌竞争力和市场占有率。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时尚行业公司应关注市场趋势和消费者需求，不断推陈出新，设计出符合潮流、具有差异化的产品。同时，加强研发和设计团队建设，提高自主创新能力，以保持竞争优势。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商业模式调整是时尚行业公司转型的重要环节，通过优化供应链管理、销售渠道和盈利模式，提高运营效率和盈利能力。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行业公司应加强供应链管理，优化采购、生产和物流环节，降低成本、提高效率。同时，拓展销售渠道，利用线上、线下多渠道销售，提高市场份额。此外，探索新的盈利模式，如品牌合作、跨界合作等，以增加收入来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组织架构变革是时尚行业公司转型的必要条件，通过优化组织结构、调整管理方式和激励机制，提高组织效率和执行力。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行业公司应打破传统层级结构，建立扁平化、灵活的组织形式，以适应市场变化和快速决策的需要。同时，调整管理方式，从命令式转向引导式，激发员工的积极性和创造力。此外，完善激励机制，建立与业绩挂钩的薪酬体系和晋升通道，提高员工的工作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组织架构变革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https://d.book118.com/455120041322011042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2024-09-04T08:39:28.542</cp:lastPrinted>
  <dcterms:created xsi:type="dcterms:W3CDTF">2024-09-04T00:39:28Z</dcterms:created>
  <dcterms:modified xsi:type="dcterms:W3CDTF">2024-09-04T00:39:30Z</dcterms:modified>
</cp:coreProperties>
</file>