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FBD099-9946-4012-9415-118A54664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BDB808-33E9-4098-B9C7-85155667C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A15286-A940-4ECB-9FEE-A9266DFCA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C77A03-30CE-41E7-92A1-5BFE07D0E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3445D1-FBA8-4AE5-A71B-5782B2191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14772C-69B0-407D-ACE7-8AE113F3B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B35E51-1084-4E8A-9AEE-C91806C92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ECAC6-838E-46BD-9351-FD3A8EDB7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E02E88-C67C-46B4-AA83-CA6359BA3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0E5CA-FA68-4E3E-A372-487D5C015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06E4F-1D66-4B1D-8F46-D0A7C97D4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12113334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轴类零件加工工艺过程培训课件步骤要点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2024-01-10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轴类零件基本概念与分类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加工前准备工作与材料选择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切削加工方法与设备选用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热处理工艺与表面处理技术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精度检测与质量控制方法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轴类零件基本概念与分类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522" r="335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轴类零件是旋转体零件，其长度大于直径，一般由同心轴的外圆柱面、圆锥面、内孔和螺纹及相应的端面所组成。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轴类零件在机器中用以支承齿轮、带轮、凸轮以及连杆等传动件，以传递扭矩。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根据结构形状的不同，轴类零件可分为光轴、阶梯轴、空心轴和曲轴等。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阶梯轴的各段直径不同，形成若干台阶，便于轴上零件的装拆和固定；空心轴可减轻重量，同时可在其内部装设其他零件或油路等；曲轴的形状较复杂，能传递较大的动力。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687" r="276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375" r="18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轴类零件的加工工艺要求主要包括尺寸精度、形状精度、位置精度和表面粗糙度等方面。其中，尺寸精度是轴类零件加工的基本要求，形状精度和位置精度则影响零件的装配和使用性能。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轴类零件的加工标准主要包括国家标准、行业标准和企业标准等。在加工过程中，应严格遵守相关标准，确保产品质量和生产效率。同时，随着技术的不断进步和市场需求的变化，加工标准也在不断更新和完善。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加工工艺要求及标准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加工前准备工作与材料选择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确保加工设备处于良好状态，检查机床精度、刀具磨损情况等。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核对零件图纸，了解加工要求、尺寸精度和表面粗糙度等。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分析零件结构特点，确定加工方法和工艺路线。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设备检查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图纸审查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工艺分析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加工前检查与评估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根据零件使用要求，选择具有适当力学性能、工艺性能和耐蚀性的材料。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轴类零件一般要求具有较高的强度和韧性，良好的耐磨性和耐疲劳性。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材料选择原则及性能要求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性能要求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材料选择原则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毛坯制备方法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根据零件形状和尺寸，选择合适的毛坯制备方法，如铸造、锻造、焊接等。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在毛坯制备过程中，应注意控制毛坯的尺寸精度和表面质量，避免产生裂纹、夹渣等缺陷。同时，要合理安排毛坯的热处理工艺，以消除内应力，改善金相组织。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毛坯制备方法与注意事项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切削加工方法与设备选用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https://d.book118.com/455121133342011041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2024-09-02T19:56:04.021</cp:lastPrinted>
  <dcterms:created xsi:type="dcterms:W3CDTF">2024-09-02T11:56:04Z</dcterms:created>
  <dcterms:modified xsi:type="dcterms:W3CDTF">2024-09-02T11:56:05Z</dcterms:modified>
</cp:coreProperties>
</file>