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3B927-1115-4DD3-BBC4-1F6E5D342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7ACC8A-2A3A-4C8C-96A7-263D9760EA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A95164-DDDC-4679-B1F2-7C6D028E6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7DE3B-BDC1-422B-8029-6ACF371710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79F88E-7C86-44B6-BB2C-499D2E2D23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FE4E95E-A50D-435C-9B3B-3AA429811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8A713-F5EB-4E02-B82D-D4B892360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EDC6C0-FE3A-4E72-B50E-EE210294E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971DAC-1ABE-4076-91BE-825167254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ED60C6-AF84-4C7E-AF11-5964F810F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B6BEDA-017A-4750-BEFA-0B5FD17F2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22304122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创新营销方法在管理咨询中的应用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管理咨询市场现状及挑战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创新营销方法概述及优势分析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创新营销方法在管理咨询中具体应用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成功案例分享与启示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探索创新营销方法在管理咨询中的应用，提高管理咨询公司的市场竞争力和品牌影响力。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应对传统营销方法效果逐渐减弱、客户需求多样化的挑战，寻求新的营销手段。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借助创新营销方法，更好地满足客户需求，提升客户满意度和忠诚度。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2549" r="12549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调研分析当前管理咨询市场的营销现状及其存在的问题。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评估创新营销方法对管理咨询公司的实际效果及潜在风险。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阐述创新营销方法在管理咨询中的具体应用案例。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提出未来管理咨询公司在创新营销方面的建议和展望。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管理咨询市场现状及挑战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市场规模与增长趋势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全球管理咨询市场规模持续扩大，预计未来几年将保持稳定增长。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新兴市场如亚洲、非洲等地区的管理咨询市场增长迅速，成为全球市场的重要增长点。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随着数字化、智能化技术的不断发展，管理咨询市场将迎来更多的创新机遇。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客户对管理咨询的需求日益多样化，涉及战略、组织、运营、人力资源等多个领域。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客户更加注重咨询服务的实际效果和长期价值，对咨询公司的专业能力提出更高要求。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随着数字化时代的到来，客户对管理咨询服务的数字化、智能化需求不断增加。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929" r="1929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4032" r="4032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客户需求特点与变化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行业竞争格局与挑战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管理咨询市场竞争激烈，国际知名咨询公司占据市场主导地位，本土咨询公司面临较大竞争压力。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咨询公司的服务同质化现象严重，缺乏创新和差异化竞争优势。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随着新技术的不断涌现和客户需求的不断变化，咨询公司需要不断适应市场变化，更新服务内容和方式。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创新营销方法概述及优势分析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创新营销方法定义与特点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创新营销方法是指通过独特的策略、手段和技巧，打破传统营销思维，以更高效、更具吸引力的方式推广产品或服务的方法。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强调创意和独特性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创新营销方法注重创意和独特性，通过与众不同的策略吸引目标受众。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多元化的手段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创新营销方法采用多种手段，如社交媒体、内容营销、事件营销等，以更全面地覆盖潜在客户。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创新营销方法注重数据分析和用户行为研究，以更精准地满足客户需求。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873" r="318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85" r="23885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93" r="31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传统营销方法通常以产品为中心，通过广告、促销等手段推销产品。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以产品为中心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传统营销方法往往是单向传播，即企业向消费者传递信息，而缺乏与消费者的互动和反馈。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单向传播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传统营销方法与创新营销方法比较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有限的渠道：传统营销方法主要通过有限的渠道，如电视、广播、报纸等传统媒体进行宣传。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2589" b="12589"/>
          <a:stretch>
            <a:fillRect/>
          </a:stretch>
        </p:blipFill>
        <p:spPr>
          <a:xfrm>
            <a:off x="763829" y="2145985"/>
            <a:ext cx="4887637" cy="2739226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传统营销方法与创新营销方法比较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以客户为中心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创新营销方法以客户为中心，注重了解客户需求和提供个性化服务。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双向互动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创新营销方法强调与客户的双向互动，通过社交媒体、在线客服等渠道与客户保持沟通。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多元化的渠道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创新营销方法利用多元化的渠道进行宣传，如社交媒体、博客、视频等。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传统营销方法与创新营销方法比较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https://d.book118.com/455122304122011110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2024-09-15T13:59:39.432</cp:lastPrinted>
  <dcterms:created xsi:type="dcterms:W3CDTF">2024-09-15T05:59:39Z</dcterms:created>
  <dcterms:modified xsi:type="dcterms:W3CDTF">2024-09-15T05:59:41Z</dcterms:modified>
</cp:coreProperties>
</file>