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8902D54-9345-4D8E-94A5-7A94C07108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9DCC6E-838B-43B9-A799-E6EC7C89B5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8F408A8-AA25-4A42-B5C1-485FCE1B0A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5748C68-E5D9-4757-A6BD-536B6A92BA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D236AF5-7F1B-459A-914D-98E40CE65EB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DBD2484-86F9-48D1-AE4B-AFEB5A3D1C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E87D5C7-8652-4ACD-95C2-F8DFBC6AE6B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9E667D8-60FE-4D79-A131-7A79DC743F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2E9677-B802-48DE-8DA9-89E65715AD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8E67C1-E689-4EA1-B5DA-B7E5BD5B08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1BD26D-5EBE-438B-A412-8CEAE472B6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5123002140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舒适护理鼻饲技术</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舒适护理鼻饲技术概述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鼻饲技术的操作流程</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舒适护理在鼻饲技术中的应用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鼻饲技术的注意事项与风险防范</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舒适护理鼻饲技术的案例分享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舒适护理鼻饲技术概述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特点</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舒适护理鼻饲技术是一种通过鼻腔插入胃管，将营养物质直接输送到胃内的护理方法。</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操作简便、安全可靠，适用于无法经口进食的患者，尤其是昏迷、吞咽困难或口腔疾病等情况下。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鼻饲技术最早可追溯到古代，但直到20世纪中叶，随着医学和护理技术的发展，鼻饲技术才逐渐成熟并广泛应用于临床。</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随着科技的不断进步，鼻饲技术也在不断改进和完善，如新型材料的胃管、更先进的固定方法等，以提高患者的舒适度和安全性。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鼻饲技术的历史与发展</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发展</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历史</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2696" b="12696"/>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保证患者营养供给</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提高患者舒适度</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促进患者康复</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对于无法经口进食的患者，鼻饲技术是保证其获得足够营养的重要途径，有助于维持患者的生命体征和健康状况。</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通过鼻饲技术，患者可以避免因长期卧床或口腔疾病等原因导致的口腔和呼吸道干燥、疼痛等问题，提高其舒适度。</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对于需要接受手术治疗或处于昏迷状态的患者，鼻饲技术能够提供必要的营养支持，有助于患者的康复和预后。</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鼻饲技术在舒适护理中的重要性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鼻饲技术的操作流程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鼻饲管的选择与插入</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选择柔软、无刺激的鼻饲管材料，以减少对鼻腔和食道的刺激。</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根据患者年龄、性别和体型选择合适的鼻饲管尺寸，确保管道的通畅和舒适度。</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根据患者的身高和体型确定鼻饲管的插入深度，以确保胃管的正确放置。</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鼻饲管材质</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鼻饲管尺寸</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鼻饲管插入深度</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鼻饲液种类</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鼻饲液温度</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输注速度与量</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鼻饲液的配置与输注</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保持鼻饲液适宜的温度，以避免刺激患者鼻腔和胃肠道。</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根据患者的营养需求和消化能力，控制输注速度和量，避免过量或不足。</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根据患者的病情和营养需求选择合适的鼻饲液种类，如营养液、流质食物等。</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520" b="252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2021" r="202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鼻饲后的护理与观察</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定期清洁鼻腔</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定期清洁患者的鼻腔，保持鼻腔通畅，防止感染。</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观察并发症</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密切观察患者是否出现恶心、呕吐、腹泻等并发症，及时处理。</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记录护理情况</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详细记录患者的护理情况，包括鼻饲液种类、输注速度、量、鼻腔清洁等，以便于评估患者的营养状况和护理效果。</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舒适护理在鼻饲技术中的应用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https://d.book118.com/455123002140011120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2024-09-22T23:09:26.834</cp:lastPrinted>
  <dcterms:created xsi:type="dcterms:W3CDTF">2024-09-22T15:09:26Z</dcterms:created>
  <dcterms:modified xsi:type="dcterms:W3CDTF">2024-09-22T15:09:28Z</dcterms:modified>
</cp:coreProperties>
</file>