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45275-2192-478E-A712-913F4A75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D190D-9570-4D87-80EF-01988246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8E39-CA04-43C7-BB2A-E0CBAD04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7A638-6A2F-4138-9204-914064DD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49AA9-99E0-48FE-96E6-65437907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23D6B-9295-433B-8CA7-6DD76740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61A67-21CE-4A65-9234-760B0C98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70423-91FB-4604-B72B-0E883BF9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64742-6EA8-4CC8-8A37-B877126B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A7800-E6C4-4567-A531-284C1DF8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7B426-0032-4D93-A767-0F944FDD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23012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色彩分区护理方案的核心概念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色彩分区护理方案工具与技术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色彩分区护理方案是一种将色彩理论应用于护肤领域的方案，根据不同肤质和肌肤问题，选用具有相应功效的护肤品，以达到更好的护肤效果。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色彩分区护理方案注重个性化、精细化护肤，通过科学的方法和专业的产品，针对不同肌肤区域进行精准护理，有效解决各种肌肤问题。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保护肌肤健康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色彩分区护理方案能够针对不同肌肤区域进行精细化护理，避免过度护理和不当护理对肌肤造成的伤害，保护肌肤健康。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提升肌肤质感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通过科学的色彩分区护理，能够改善肌肤质地，使肌肤更加光滑、细腻、有弹性。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提高护肤效果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根据不同肌肤区域的特点和需求，选用合适的护肤产品，能够更精准地解决肌肤问题，提高护肤效果。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色彩分区护理的重要性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色彩分区护理的历史与发展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色彩分区护理的概念起源于20世纪70年代的欧洲，当时一些美容品牌开始尝试将色彩理论应用于护肤领域。随着科技的发展和研究的深入，色彩分区护理方案逐渐得到完善和推广。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个性化护肤的兴起和人们对护肤要求的提高，色彩分区护理方案越来越受到关注。越来越多的品牌开始推出自己的色彩分区护理产品，同时也有更多的专业人士开始从事色彩分区护理的研究和实践。未来，随着科技的不断进步和研究的深入，色彩分区护理方案将会更加科学、专业、个性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色彩分区护理方案的核心概念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色彩具有色相、明度和饱和度三种属性，每种属性对人的心理和生理都有不同的影响。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色彩的属性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色彩的心理效应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600" r="29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色彩的生理效应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不同的色彩会引发不同的情绪反应，如红色代表热情、活力，蓝色代表平静、稳定。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某些色彩具有促进血液循环、提高新陈代谢等生理效应，对皮肤健康有益。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皮肤区域划分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将皮肤划分为不同区域，如T区、U区、C区等，每个区域具有不同的特点和护理需求。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根据不同区域的特点和护理需求，采用不同的护理方法和产品，以达到最佳的护理效果。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整体协调性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分区护理不是割裂的，而是要保持整体协调性，使整个皮肤区域呈现和谐统一的状态。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分区护理理念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干性皮肤缺乏油脂，容易干燥、脱屑，需要使用保湿型产品，如含有透明质酸、甘油等成分的产品。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油性皮肤油脂分泌旺盛，容易堵塞毛孔，引发痤疮等问题，需要使用控油型产品，如含有水杨酸、苦参提取物等成分的产品。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敏感性皮肤容易过敏、发红、瘙痒等，需要使用温和型产品，如含有燕麦、芦荟等成分的产品。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色彩分区护理方案流程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通过专业的仪器和测试，了解皮肤的水分、油脂、pH值等指标，以确定皮肤类型和状态。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76" r="2497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750" r="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肤质检测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使用色度计测量皮肤的颜色，以确定皮肤颜色的类型和特点。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肤色测量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根据皮肤评估结果，诊断皮肤存在的问题，如干燥、油腻、色斑、皱纹等。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皮肤问题诊断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根据皮肤颜色和问题，选择合适的色彩护理产品，如红色针对血液循环不畅，蓝色针对炎症等。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根据皮肤状况和护理需求，将不同颜色的护理产品进行调配，以达到最佳的护理效果。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色彩选择与调配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按照分区护理方案，依次进行清洁、爽肤、护理等步骤，注意各步骤的轻柔度和按摩力度。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根据分区护理方案，选择适合各区域皮肤特点和问题的护理产品，如面膜、精华、乳液等。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区域划分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将面部划分为不同的区域，如T区、U区、C区等，根据各区域的皮肤特点和问题，制定相应的护理方案。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分区护理实施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根据评估结果和跟踪数据，为顾客提供个性化的护肤建议和指导，帮助顾客建立良好的护肤习惯。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在护理后进行短期评估，观察皮肤的变化和改善情况，如水分含量、油脂平衡、肤色提亮等。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定期进行皮肤评估，跟踪护理效果，并根据评估结果调整护理方案和产品选择。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https://d.book118.com/455123012140011120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2024-09-22T23:09:29.405</cp:lastPrinted>
  <dcterms:created xsi:type="dcterms:W3CDTF">2024-09-22T15:09:29Z</dcterms:created>
  <dcterms:modified xsi:type="dcterms:W3CDTF">2024-09-22T15:09:31Z</dcterms:modified>
</cp:coreProperties>
</file>