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C8B5A-390F-4185-AECA-8EC53CCE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77D9E-4CEB-479B-A5AB-9B969ABB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31741-A950-44C1-A550-C7C8B2CD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E39A6-9A66-47B1-AE5D-8F07D7B6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13BE9-A2B8-45FA-BF2D-7F86CB94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AACB9-0943-4A14-8959-079B1F12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7AA15-3AE8-4EFB-8609-6D605C2D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E4171-5CF1-4DB1-AD78-16DA6B25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FF50C-4FE4-4E46-980B-7079FE7E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3F38D-3AD8-4ACA-AFFF-41481E97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2FB79-6120-472F-9DAD-622EFCBE9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23202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文档审核和评估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文档审核基本概述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文档内容审核要点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文档格式与排版审核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文档语言风格与表达审核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文档质量综合评估方法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风险评估与改进措施建议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文档审核基本概述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确保文档质量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通过对文档进行审核，可以及时发现并纠正文档中的错误、遗漏和不当之处，提高文档的质量和准确性。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审核过程中可以对文档中的敏感信息进行识别和处理，防止信息泄露和不当传播。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促进沟通协作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文档审核有助于促进团队成员之间的沟通和协作，确保各方对文档内容达成共识。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审核流程与规范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  <a:ln w="12668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明确审核标准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制定并明确文档审核的标准和规范，确保审核工作有章可循。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审核结果反馈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将审核结果及时反馈给文档编写人员，指出问题并给出改进建议。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提交审核申请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文档编写完成后，提交审核申请，并附带相关说明和背景资料。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审核过程记录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对审核过程进行详细记录，包括审核人员、审核时间、审核意见等。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审核人员及职责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审核组长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负责审核工作的组织和协调，确定审核人员和分工，监督审核进度和质量。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专业审核人员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具备相关专业知识和经验，负责对文档内容进行深入审核，提出专业意见和建议。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语言审核人员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负责对文档的语言表达进行审核，确保文档语言准确、清晰、易懂。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格式审核人员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负责对文档的格式和排版进行审核，确保文档格式规范、美观。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文档内容审核要点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完整性检查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确保文档内容齐全，无遗漏部分。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核对文档结构是否完整，包括标题、目录、正文、附件等。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检查文档中的链接、引用和图表是否完整且有效。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准确性核实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检查文档中的数据、事实和引用是否来源可靠，有明确的出处。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对文档中的专业术语和概念进行核实，确保其使用正确。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核实文档中的信息是否准确无误，无虚假或误导性内容。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比对文档中的信息是否前后一致，无矛盾之处。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检查文档中的格式、字体、颜色等是否统一且符合规范。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对文档中的缩写、符号等进行一致性检查，确保其含义明确且统一。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检查文档中的观点、结论和建议是否合理且有依据。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对文档中的风险、问题和解决方案进行评估，确保其合理可行。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评估文档内容是否符合逻辑，条理清晰，易于理解。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合理性评估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文档格式与排版审核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审核文档是否使用规定的字体，如宋体、黑体、楷体等，确保文档字体统一。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字号大小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行距设置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检查文档中的字号是否符合要求，正文一般使用小四号或五号字，标题根据级别选择相应字号。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审核文档的行距是否合理，一般正文使用1.5倍行距，方便阅读。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字体、字号与行距设置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检查文档段落是否两端对齐，避免出现参差不齐的情况。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段落对齐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审核文档段落首行是否设置缩进，通常首行缩进两个字符，符合中文排版习惯。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缩进调整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段落对齐与缩进调整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图表、图片及附件插入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图表插入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检查文档中图表是否清晰、完整，图表标题和坐标轴标签是否齐全。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图片插入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审核文档中的图片是否清晰、美观，与文本内容相配合。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附件添加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检查文档是否包含必要的附件，如数据表格、原始图片等，确保附件完整可用。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页眉、页脚和页码设置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页眉设置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检查文档页脚是否包含页码、日期等必要信息，确保页脚内容完整。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页脚设置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页码设置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审核文档的页码是否连续、正确，避免出现漏页、重页等情况。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审核文档页眉是否包含必要的元素，如文档标题、公司名称等，确保页眉内容准确。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https://d.book118.com/455123202231011112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2024-09-19T04:07:36.828</cp:lastPrinted>
  <dcterms:created xsi:type="dcterms:W3CDTF">2024-09-18T20:07:36Z</dcterms:created>
  <dcterms:modified xsi:type="dcterms:W3CDTF">2024-09-18T20:07:39Z</dcterms:modified>
</cp:coreProperties>
</file>