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E33D53-6DAF-4200-B049-7316871B8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9F8B2E-80A9-4DDD-BD37-E50E8E654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BAC6AA-8B62-4757-8563-C603780EA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71706C-BB9C-4EFE-917F-77D5ACF93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D1881B-C576-4740-8B07-3EF2D969FA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3AA40C-A3F7-43E0-8C8B-95CB40F6F3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E0693C-B879-4AE7-90CA-04905080AA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E75423-2352-4A78-B6DF-AA189E839D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A26C69-BE56-4860-9A51-BC9C79A1BF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7F3EC-A799-4466-92CB-7C9C83B26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D6C700-4914-4035-BC4C-2C7AFFA46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12324330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个人卫生管理制度</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个人卫生管理的重要性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个人卫生管理制度的内容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实施个人卫生管理制度的步骤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监督与评估机制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375" r="16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提升企业形象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员工保持良好的个人卫生，展现企业良好的管理和员工素质，提升企业形象。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提高员工健康意识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通过实施个人卫生管理制度，帮助员工了解个人卫生的重要性，提高健康意识，预防疾病传播。</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保障食品安全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个人卫生与食品安全息息相关，良好的个人卫生习惯可以降低食品污染的风险，确保食品安全。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998" r="2399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指个人身体、衣物、用具的清洁卫生以及个人生活习惯和行为卫生。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个人卫生</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指针对个人卫生方面的规定和准则，包括清洁卫生、消毒、防护等方面的要求。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个人卫生管理制度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个人卫生管理的重要性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保持个人卫生是维护自身健康的重要手段，良好的卫生习惯有助于预防疾病和促进身体健康。</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个人卫生管理有助于减少细菌、病毒等微生物的滋生和传播，从而降低感染疾病的风险。</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个人卫生习惯的养成有助于提高自身免疫力，增强抵抗力，对抗各种疾病。</a:t>
              </a:r>
            </a:p>
          </p:txBody>
        </p:sp>
      </p:grpSp>
      <p:pic>
        <p:nvPicPr>
          <p:cNvPr id="14" name="Picture 14"/>
          <p:cNvPicPr>
            <a:picLocks noChangeAspect="1"/>
          </p:cNvPicPr>
          <p:nvPr/>
        </p:nvPicPr>
        <p:blipFill>
          <a:blip r:embed="rId2"/>
          <a:srcRect l="8208" r="8208"/>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t="14750" b="147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健康与卫生的关系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917" b="291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个人卫生管理不仅关乎个人健康，也对公共卫生具有重要影响。个人的卫生习惯和行为会影响周围人群的健康状况。</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个人卫生管理能够降低疾病的传播风险，减少疫情的爆发和扩散，有助于维护社会稳定和公共安全。</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个人卫生习惯的培养和推广有助于提高整个社会的卫生意识和健康水平，促进公共卫生的改善和发展。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个人卫生对公共卫生的影响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https://d.book118.com/455123243300011123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2024-09-27T16:55:44.084</cp:lastPrinted>
  <dcterms:created xsi:type="dcterms:W3CDTF">2024-09-27T08:55:44Z</dcterms:created>
  <dcterms:modified xsi:type="dcterms:W3CDTF">2024-09-27T08:55:45Z</dcterms:modified>
</cp:coreProperties>
</file>