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F59533-A468-4734-AE4A-54DB7B1A75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73508-2769-49D7-ACC8-24A7F8E3A3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54549-0EAA-4A8F-B2A6-EFBD34A37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55B998-9BEC-48E3-A927-C10B490F62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F22B369-D500-4DF0-B247-D99258E7D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B1A1DE7-845F-42C5-BA15-10B5F95A45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1FD39C-AD27-4AAF-A2A2-9C71ACFCC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9C516-7BDD-4FCD-80B6-46B5AC49E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8D7814-C9BE-4F80-A520-8B6B77263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DD288D-7795-429E-88A4-C162871B7D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2DD43B-1F64-4153-8094-F110CDBC1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124311131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项目个人年度总结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3227388" y="2346149"/>
            <a:ext cx="2082501" cy="20825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项目进展情况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个人工作成果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遇到的问题与解决方案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自我能力提升与成长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对团队和公司的建议与展望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/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4"/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333" r="1533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回顾过去一年的工作，总结经验教训，为新的一年制定更明确的目标和计划。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展示个人在项目中的贡献和成果，提升自我价值和认可度。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发现自身在项目执行过程中的不足，寻求改进和提升的途径。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汇报内容涵盖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项目进展、个人工作成果、团队协作、经验教训等。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不包含内容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公司机密、未经公开的数据和信息、与项目无关的个人事务等。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涉及项目的时间范围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从项目启动至当前年度结束。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项目进展情况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3541" r="1354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30872" r="308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项目于年初正式启动，完成了团队的组建和分工，明确了项目目标和里程碑计划。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项目启动与团队组建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进行了深入的需求调研和分析，明确了业务需求和用户需求，为项目后续开发提供了重要依据。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需求调研与分析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完成了系统的整体设计和详细设计，并进行了开发和测试工作，实现了大部分功能模块。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系统设计与开发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目前项目已进入收尾阶段，正在进行最后的测试和优化工作，预计年底前完成验收。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项目收尾与验收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项目整体进度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明确了项目目标、范围、时间和资源等关键要素，为项目的顺利实施奠定了基础。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项目启动会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需求评审会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系统设计评审会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关键任务完成庆祝会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对业务需求进行了详细的评审和确认，确保了需求的准确性和完整性。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对系统设计进行了全面的评审和讨论，提出了改进意见和建议，为后续开发提供了指导。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在项目关键任务完成时举行了庆祝会，表彰了优秀团队成员，激励了团队士气。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里程碑事件回顾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关键任务完成情况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需求分析与建模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完成了业务需求和用户需求的详细分析，建立了系统需求模型和数据模型。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系统设计与实现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完成了系统的整体设计和详细设计，并实现了大部分功能模块，包括用户管理、订单管理、库存管理、报表统计等。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系统测试与优化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进行了全面的系统测试，包括功能测试、性能测试和安全测试等，对发现的问题进行了及时修复和优化。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项目文档与培训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完成了项目相关文档的编写和整理工作，包括需求文档、设计文档、测试文档和用户手册等，并进行了相关培训和支持工作。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个人工作成果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/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负责项目的整体进度把控，确保项目按照预定计划进行，及时应对并解决问题，保证项目按时完成。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项目进度管理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083" r="17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对项目成果进行严格的质量检查，确保项目成果符合预期标准，提高项目整体质量。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识别项目潜在风险，制定相应的应对措施，降低项目风险对项目的影响。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职责履行情况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在项目过程中，提出创新性的解决方案，为项目的顺利实施提供了有力支持。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3083" b="130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通过精细化管理和资源优化，有效控制项目成本，提高项目经济效益。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积极与客户沟通，准确理解客户需求，提供个性化服务，提高客户满意度。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客户满意度提升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突出业绩和贡献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与团队成员保持良好的合作关系，共同解决项目过程中遇到的问题，形成高效的工作氛围。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在项目过程中，与团队成员、客户和相关部门保持密切沟通，确保信息的及时传递和问题的及时解决。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26" r="16626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积极分享自己的专业知识和经验，促进团队成员之间的知识交流和共享。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知识分享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https://d.book118.com/455124311131011111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2024-09-17T04:19:40.581</cp:lastPrinted>
  <dcterms:created xsi:type="dcterms:W3CDTF">2024-09-16T20:19:40Z</dcterms:created>
  <dcterms:modified xsi:type="dcterms:W3CDTF">2024-09-16T20:19:42Z</dcterms:modified>
</cp:coreProperties>
</file>