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FEA21-62A9-4891-A4CA-2AFE6317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9448-4548-4072-BCC2-F0CF8E2A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C5E21-0B2C-4BAA-9E27-F51241E0B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0F0CB-193C-4881-99D5-CD9376B6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4A708-E997-40F1-9E60-D5A16FFF9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7B384-E1E0-4F67-B545-EA970604F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837ACA-0C5C-4231-9B9E-52363770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5EC1F-1FAB-4FB0-84B9-E3DCE6944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97FA8-0893-4229-AEA9-93B5720DF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8CBB4-34DB-45FA-91E7-2F7F4F7F5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05FC7-ED48-482B-BEE9-DD5B17CA7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30014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第五讲意见的写作课件\n## 1.意见写作的基本概念与重要性\n### 1.1意见写作的定义与类型\n### 1.2意见写作的目的与意义\n### 1.3意见写作在实际工作中的应用\n## 2.意见写作的基本技巧与方法\n### 2.1明确意见写作的目的和对象\n### 2.2合理安排意见的结构和层次\n### 2.3运用恰当的语言和表达方式\n## 3.意见写作中的逻辑思维与论证\n### 3.1意见写作中的逻辑思维训练\n### 3.2运用事实和数据支持观点\n### 3.3反驳错误观点和论证自己的观点\n## 4.意见写作中的创造性思维与独特见解\n### 4.1培养创造性思维的方法和技巧\n### 4.2提出独特见解的途径和策略\n### 4.3运用创新思维提升意见的价值\n## 5.意见写作的案例分析与实践\n### 5.1分析成功的意见写作案例\n### 5.2从案例中学习意见写作的技巧和方法\n### 5.3通过实践提高意见写作的能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第五讲意见的写作课件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意见写作的基本概念与重要性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意见写作是一种针对特定问题或议题的表达个人观点和看法的文体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意见写作既包括对问题的分析，也包括对解决方案的建议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意见写作的目的是为了启发思考，提供参考，推动问题的解决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意见写作的类型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观点型意见：主要针对某一事件或现象发表个人看法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分析型意见：对某一问题进行分析，找出原因和解决办法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建议型意见：针对某一问题提出具体可行的解决方案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意见写作的定义与类型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意见写作的目的与意义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意见写作的目的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表达自己的观点，与他人交流思想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启发他人思考，提供参考意见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推动问题的解决，促进社会进步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意见写作的意义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意见写作有助于提高个人的思考能力和分析能力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意见写作有助于培养独立思考、创新意识和批判性思维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意见写作有助于提高个人的沟通能力和影响力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意见写作在学术研究中的应用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学术研究中的意见写作有助于发现问题，提出新的观点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意见写作有助于对研究成果进行总结和评价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意见写作有助于提高学术研究的质量和影响力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意见写作在新闻报道中的应用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新闻报道中的意见写作有助于传递观点，引导舆论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意见写作有助于提高新闻报道的深度和广度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意见写作有助于增强新闻报道的社会责任感和公信力</a:t>
                </a:r>
                <a:endParaRPr/>
              </a:p>
            </p:txBody>
          </p:sp>
        </p:grpSp>
        <p:grpSp>
          <p:nvGrpSpPr>
            <p:cNvPr id="2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意见写作在决策过程中的应用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决策过程中的意见写作有助于收集意见，集中智慧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意见写作有助于进行利弊分析，选择最佳方案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意见写作有助于提高决策的科学性和民主性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意见写作在实际工作中的应用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意见写作的基本技巧与方法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明确意见写作的目的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确定写作的目的是为了表达观点、分析问题还是提出建议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确保写作的内容与目的相符，避免偏离主题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明确意见写作的对象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确定写作的对象是同事、领导还是广大读者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了解对象的兴趣和需求，有针对性地展开写作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明确意见写作的目的和对象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合理安排意见的结构和层次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意见的结构安排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标题：简洁明了地概括意见的主题和观点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引言：简要介绍意见的背景和目的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正文：详细阐述意见的内容，分条列举观点或分析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结论：总结意见的核心观点，强调其重要性和价值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意见的层次安排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逻辑层次：按照观点的逻辑关系进行排列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重要程度：按照观点的重要程度进行排列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时间顺序：按照事件发生的时间顺序进行排列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选择恰当的语言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使用简洁明了的语言，避免使用生僻词汇和复杂句子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使用具体的例子和事实，避免使用空泛的表述和过于抽象的概念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运用有效的表达方式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使用论据和事实支持观点，避免使用主观臆断和情感化的表达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使用类比和对比进行论述，增强说服力和可读性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使用修辞手法提高文章的表现力，如排比、对仗、设问等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运用恰当的语言和表达方式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意见写作中的逻辑思维与论证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意见写作中的逻辑思维训练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逻辑思维的重要性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逻辑思维有助于保证意见的观点清晰、论证有力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逻辑思维有助于避免意见中的谬误和漏洞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逻辑思维有助于提高意见的说服力和影响力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逻辑思维训练的方法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学习形式逻辑，掌握推理和论证的基本规则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学习批判性思维，培养质疑和判断的能力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多读多看，积累知识和经验，提高思考的深度和广度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https://d.book118.com/455130014311011111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第五讲意见的写作课件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2024-09-17T18:17:27.111</cp:lastPrinted>
  <dcterms:created xsi:type="dcterms:W3CDTF">2024-09-17T10:17:27Z</dcterms:created>
  <dcterms:modified xsi:type="dcterms:W3CDTF">2024-09-17T10:17:29Z</dcterms:modified>
</cp:coreProperties>
</file>