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12D3A-3967-4594-B95B-2B9CC62AE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93753-6022-43C2-AD2E-554864FC8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0B8FE-1CAB-4193-958F-47CCA585E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2BDAA-9647-44E9-A642-23A5759DA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13F2A0-1D40-4190-B5AF-8FB220EE8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60B446-D4F5-42FE-8A0E-001C49033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FF362E-F602-442E-8F91-C77486E9E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74984-FE0D-466F-95DD-8E64F82B1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ECC03-1EAE-4112-A4CD-15BCC33D4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C2C4D-D1A5-45B7-84A6-CD73B0DB0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116E2-6B91-4ECD-B5BF-10874551C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311013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特殊工种作业人员的安全技术措施与作业要求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特殊工种作业安全事故预防与处理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特殊工种作业人员概述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7" r="190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2" r="33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特殊工种作业人员是指在特定条件下进行高风险、高强度、高技术要求作业的人员，如电工、焊工、起重工等。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根据作业内容和风险程度，特殊工种作业人员可分为高危、中危和低危三类。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特殊工种作业人员需承担相应的安全责任，确保作业过程中的安全与健康，防止事故发生。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特殊工种作业人员需具备相应的专业技能和资质，通过培训和考核，取得相应的资格证书，并定期进行复审。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特殊工种作业人员的职责与要求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安全技术措施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129" b="41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7" b="2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2654" r="126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安全防护设备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配备个人防护装备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特殊工种作业人员应配备符合国家标准的个人防护装备，如安全帽、防护眼镜、手套、耳塞等，以降低事故发生时对人身安全的危害。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使用安全带和安全网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在高处作业时，应使用安全带和安全网，防止作业人员坠落。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定期检查和维护设备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对安全防护设备进行定期检查和维护，确保其性能良好，符合安全标准。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792" r="4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定期评估和更新规程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根据实际情况和经验反馈，定期评估和更新操作规程，以提高安全性和有效性。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针对不同工种制定详细的安全操作规程，明确作业步骤和注意事项。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作业人员应严格遵守操作规程，不得擅自更改作业程序或违反安全规定。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制定针对特殊工种的安全培训计划，包括岗前培训、在岗培训和复训。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培训内容应包括安全意识、安全操作规程、应急处理等方面的知识和技能。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917" r="209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对培训效果进行评估，确保培训质量，并根据评估结果进行改进和优化。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作业要求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准备防护用品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了解作业环境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作业前的准备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306" r="23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678" r="1867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22" r="1662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838" r="1583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所有特殊工种作业人员必须接受安全培训，了解作业过程中的风险和应对措施。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作业前应检查所有设备是否完好，确保符合安全标准，如有故障应及时维修或更换。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根据作业需要，准备齐全的防护用品，如安全帽、手套、护目镜等。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作业前应对作业环境进行全面了解，包括地形、天气、危险源等。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https://d.book118.com/455131101313011040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2024-09-01T03:38:36.696</cp:lastPrinted>
  <dcterms:created xsi:type="dcterms:W3CDTF">2024-08-31T19:38:36Z</dcterms:created>
  <dcterms:modified xsi:type="dcterms:W3CDTF">2024-08-31T19:38:38Z</dcterms:modified>
</cp:coreProperties>
</file>