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7B80EE-EEA8-4BAD-B4FE-F72F41D2EB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B7322C-D969-42DF-BF40-2B5F4CB62B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870166-971A-42CA-B749-23DB0F4E8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DC7351-D873-46FF-9F8C-F209DFA643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90D995-B200-409F-8C4E-E17077C1EF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D45A1F-182E-4F77-8D4E-4BBC3678A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2526B1-E3F2-41C4-A2B4-9ED476AB27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A336AF-22D6-431D-B327-95B9614F1A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DB514F-A804-4282-8333-357BCB06F4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06DCC0-56CB-4BBE-904E-81C31CA29D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0038A6-8B6B-410F-9380-8F1DA1FD0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5133200222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绩效衡量和策略方面的资讯管理课件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绩效衡量概述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资讯管理在绩效衡量中的作用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绩效衡量策略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资讯管理在策略制定中的应用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绩效衡量与资讯管理的未来发展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绩效衡量概述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绩效衡量是对个人或组织在特定时间内的表现进行评估的过程。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帮助个人和组织了解其优势和不足，为改进和优化提供依据。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绩效衡量的重要性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提高工作效率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通过明确目标和期望，激发员工的工作积极性。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促进组织发展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发现潜在问题和机会，为组织战略制定提供依据。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提升个人能力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帮助员工了解自己的长处和短处，促进个人成长。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定量指标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定性指标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过程指标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结果指标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绩效衡量指标的类型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如销售额、生产量等可量化的数据。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如客户满意度、员工工作态度等难以量化的信息。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关注工作过程的质量和效率，如项目完成时间、任务完成率等。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关注工作结果的影响和效果，如客户留存率、利润增长率等。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资讯管理在绩效衡量中的作用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资讯管理是对资讯资源进行规划、收集、整理、利用、共享和创新的过程，旨在提高组织的竞争力和绩效。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通过有效的资讯管理，实现组织内部和外部资讯的高效流动、共享和创新，为组织决策和业务运营提供有力支持。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资讯管理的定义与目标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资讯管理是绩效衡量的基础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有效的资讯管理能够提供准确、及时、全面的资讯，为绩效衡量提供可靠依据。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绩效衡量是资讯管理的目标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通过绩效衡量，组织可以评估资讯管理的效果，及时调整和优化管理策略，提高组织绩效。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资讯管理与绩效衡量的关系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根据组织战略目标和业务特点，建立涵盖财务、客户、内部运营、学习与成长等方面的绩效衡量指标体系。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建立绩效衡量指标体系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通过有效的资讯管理，收集和整理相关数据，确保数据的准确性和完整性，为绩效衡量提供可靠依据。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数据收集与整理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运用数据分析工具和方法，对收集到的数据进行深入分析，形成具有针对性的绩效报告，为组织决策提供支持。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数据分析与报告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根据绩效衡量结果，分析存在的问题和不足，调整和优化资讯管理策略，提高组织绩效。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持续改进与优化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资讯管理在绩效衡量中的应用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https://d.book118.com/455133200222011122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2024-09-26T03:52:07.321</cp:lastPrinted>
  <dcterms:created xsi:type="dcterms:W3CDTF">2024-09-25T19:52:07Z</dcterms:created>
  <dcterms:modified xsi:type="dcterms:W3CDTF">2024-09-25T19:52:09Z</dcterms:modified>
</cp:coreProperties>
</file>