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636BD9-3265-4227-B774-3018F3780F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7D869-D07A-43BA-92BC-728F70C8F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378ED9-EC45-4DEB-BE7F-E068EAA19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186D5B-F60A-48DC-8B9A-AF029F3C43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AC07B5-5604-46A6-A4C5-A2E24E0F60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03AAD1-55C0-4652-9DE9-587223070E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5C88F2-EF8E-4777-B552-237EBBB189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12EF00-9B9F-451F-85EA-16C707193F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8449E5-533E-4AB8-A9E6-9E503E479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2C6E8-7678-428D-A4A2-2793A217E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1AF7EF-21A4-4638-B320-85F101739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1340022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中国体育教育行业政策法规环境分析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中国体育教育行业政策法规发展历程
 体育教育行业相关法律法规分析
 体育教育行业政策法规的突出问题
 体育教育行业政策法规的完善建议
 体育教育行业政策法规的环境影响
 体育教育行业政策法规的国际比较
 体育教育行业政策法规的修订展望
 体育教育行业政策法规的实施策略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中国体育教育行业政策法规发展历程</a:t>
            </a:r>
          </a:p>
        </p:txBody>
      </p:sp>
      <p:sp>
        <p:nvSpPr>
          <p:cNvPr id="3" name="Subtitle 2"/>
          <p:cNvSpPr>
            <a:spLocks noGrp="1"/>
          </p:cNvSpPr>
          <p:nvPr>
            <p:ph type="subTitle" idx="1"/>
          </p:nvPr>
        </p:nvSpPr>
        <p:spPr/>
        <p:txBody>
          <a:bodyPr/>
          <a:lstStyle/>
          <a:p>
            <a:r>
              <a:t>中国体育教育行业政策法规环境分析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中国体育教育行业政策法规发展历程</a:t>
            </a:r>
          </a:p>
        </p:txBody>
      </p:sp>
      <p:sp>
        <p:nvSpPr>
          <p:cNvPr id="3" name="Text Placeholder 2"/>
          <p:cNvSpPr>
            <a:spLocks noGrp="1"/>
          </p:cNvSpPr>
          <p:nvPr>
            <p:ph type="body" idx="1"/>
          </p:nvPr>
        </p:nvSpPr>
        <p:spPr/>
        <p:txBody>
          <a:bodyPr/>
          <a:lstStyle/>
          <a:p>
            <a:r>
              <a:t>新中国成立初期体育教育行业政策法规发展</a:t>
            </a:r>
          </a:p>
        </p:txBody>
      </p:sp>
      <p:sp>
        <p:nvSpPr>
          <p:cNvPr id="4" name="Content Placeholder 3"/>
          <p:cNvSpPr>
            <a:spLocks noGrp="1"/>
          </p:cNvSpPr>
          <p:nvPr>
            <p:ph sz="half" idx="2"/>
          </p:nvPr>
        </p:nvSpPr>
        <p:spPr/>
        <p:txBody>
          <a:bodyPr/>
          <a:lstStyle/>
          <a:p>
            <a:r>
              <a:t>1. 中华人民共和国成立初期,党和政府十分重视体育教育的发展,将体育教育作为全面发展教育事业的重要组成部分。</a:t>
            </a:r>
          </a:p>
          <a:p>
            <a:r>
              <a:t>2. 1951年,政务院颁布《关于体育运动的指示》,规定体育运动是国家建设的一部分,是保卫祖国和建设祖国的重要力量之一。</a:t>
            </a:r>
          </a:p>
          <a:p>
            <a:r>
              <a:t>3. 1954年,颁布了《体育运动管理条例》,这是新中国第一部体育法规,对体育运动和体育教育的发展起到了重要的指导作用。</a:t>
            </a:r>
          </a:p>
        </p:txBody>
      </p:sp>
      <p:sp>
        <p:nvSpPr>
          <p:cNvPr id="5" name="Text Placeholder 4"/>
          <p:cNvSpPr>
            <a:spLocks noGrp="1"/>
          </p:cNvSpPr>
          <p:nvPr>
            <p:ph type="body" idx="3"/>
          </p:nvPr>
        </p:nvSpPr>
        <p:spPr/>
        <p:txBody>
          <a:bodyPr/>
          <a:lstStyle/>
          <a:p>
            <a:r>
              <a:t>改革开放以来体育教育行业政策法规发展</a:t>
            </a:r>
          </a:p>
        </p:txBody>
      </p:sp>
      <p:sp>
        <p:nvSpPr>
          <p:cNvPr id="6" name="Content Placeholder 5"/>
          <p:cNvSpPr>
            <a:spLocks noGrp="1"/>
          </p:cNvSpPr>
          <p:nvPr>
            <p:ph sz="half" idx="4"/>
          </p:nvPr>
        </p:nvSpPr>
        <p:spPr/>
        <p:txBody>
          <a:bodyPr/>
          <a:lstStyle/>
          <a:p>
            <a:r>
              <a:t>1. 改革开放以来,体育教育行业政策法规体系不断完善,先后颁布了《体育法》、《全民健身条例》、《学校体育工作条例》等重要法律法规,为体育教育事业的发展提供了法律保障。</a:t>
            </a:r>
          </a:p>
          <a:p>
            <a:r>
              <a:t>2. 2002年,颁布了《国家体育锻炼标准》,对国民体育锻炼提出了明确要求,促进了全民健身活动的广泛开展。</a:t>
            </a:r>
          </a:p>
          <a:p>
            <a:r>
              <a:t>3. 2005年,颁布了《体育产业发展规划》,明确提出要发展体育产业,促进体育与经济社会的融合发展。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中国体育教育行业政策法规发展历程</a:t>
            </a:r>
          </a:p>
        </p:txBody>
      </p:sp>
      <p:sp>
        <p:nvSpPr>
          <p:cNvPr id="3" name="Text Placeholder 2"/>
          <p:cNvSpPr>
            <a:spLocks noGrp="1"/>
          </p:cNvSpPr>
          <p:nvPr>
            <p:ph type="body" idx="1"/>
          </p:nvPr>
        </p:nvSpPr>
        <p:spPr/>
        <p:txBody>
          <a:bodyPr/>
          <a:lstStyle/>
          <a:p>
            <a:r>
              <a:t>体育改革和发展高峰时期政策法规发展</a:t>
            </a:r>
          </a:p>
        </p:txBody>
      </p:sp>
      <p:sp>
        <p:nvSpPr>
          <p:cNvPr id="4" name="Content Placeholder 3"/>
          <p:cNvSpPr>
            <a:spLocks noGrp="1"/>
          </p:cNvSpPr>
          <p:nvPr>
            <p:ph sz="half" idx="2"/>
          </p:nvPr>
        </p:nvSpPr>
        <p:spPr/>
        <p:txBody>
          <a:bodyPr/>
          <a:lstStyle/>
          <a:p>
            <a:r>
              <a:t>1. 2014年,颁布了《关于深化体育改革的意见》,提出要全面深化体育改革,建立现代体育治理体系,促进体育事业持续发展。</a:t>
            </a:r>
          </a:p>
          <a:p>
            <a:r>
              <a:t>2. 2015年,颁布了《全民健身计划(2016-2020年)》,对全面推进全民健身工作进行了部署,提出要让人民群众享有更加充实的体育生活。</a:t>
            </a:r>
          </a:p>
          <a:p>
            <a:r>
              <a:t>3. 2016年,颁布了《体育产业发展"十三五"规划》,明确提出要加快体育产业发展,促进体育消费,构建体育产业新体系。</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体育教育行业相关法律法规分析</a:t>
            </a:r>
          </a:p>
        </p:txBody>
      </p:sp>
      <p:sp>
        <p:nvSpPr>
          <p:cNvPr id="3" name="Subtitle 2"/>
          <p:cNvSpPr>
            <a:spLocks noGrp="1"/>
          </p:cNvSpPr>
          <p:nvPr>
            <p:ph type="subTitle" idx="1"/>
          </p:nvPr>
        </p:nvSpPr>
        <p:spPr/>
        <p:txBody>
          <a:bodyPr/>
          <a:lstStyle/>
          <a:p>
            <a:r>
              <a:t>中国体育教育行业政策法规环境分析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体育教育行业相关法律法规分析</a:t>
            </a:r>
          </a:p>
        </p:txBody>
      </p:sp>
      <p:sp>
        <p:nvSpPr>
          <p:cNvPr id="3" name="Text Placeholder 2"/>
          <p:cNvSpPr>
            <a:spLocks noGrp="1"/>
          </p:cNvSpPr>
          <p:nvPr>
            <p:ph type="body" idx="1"/>
          </p:nvPr>
        </p:nvSpPr>
        <p:spPr/>
        <p:txBody>
          <a:bodyPr/>
          <a:lstStyle/>
          <a:p>
            <a:r>
              <a:t>体育教育行业相关法律法规概述</a:t>
            </a:r>
          </a:p>
        </p:txBody>
      </p:sp>
      <p:sp>
        <p:nvSpPr>
          <p:cNvPr id="4" name="Content Placeholder 3"/>
          <p:cNvSpPr>
            <a:spLocks noGrp="1"/>
          </p:cNvSpPr>
          <p:nvPr>
            <p:ph sz="half" idx="2"/>
          </p:nvPr>
        </p:nvSpPr>
        <p:spPr/>
        <p:txBody>
          <a:bodyPr/>
          <a:lstStyle/>
          <a:p>
            <a:r>
              <a:t>1. 《中华人民共和国体育法》：该法是我国体育事业的基本法，对体育事业的发展、体育教育、体育竞赛、体育产业等方面作出了规定。</a:t>
            </a:r>
          </a:p>
          <a:p>
            <a:r>
              <a:t>2. 《国民教育法》：该法对体育教育在学校教育中的地位和作用作出了规定，并要求学校开设体育课程，保障学生参与体育活动的权利。</a:t>
            </a:r>
          </a:p>
          <a:p>
            <a:r>
              <a:t>3. 《普通高等学校体育工作基本规定》：该规定对高校体育工作的管理、体育课程设置、体育设施建设等方面作出了规定。</a:t>
            </a:r>
          </a:p>
        </p:txBody>
      </p:sp>
      <p:sp>
        <p:nvSpPr>
          <p:cNvPr id="5" name="Text Placeholder 4"/>
          <p:cNvSpPr>
            <a:spLocks noGrp="1"/>
          </p:cNvSpPr>
          <p:nvPr>
            <p:ph type="body" idx="3"/>
          </p:nvPr>
        </p:nvSpPr>
        <p:spPr/>
        <p:txBody>
          <a:bodyPr/>
          <a:lstStyle/>
          <a:p>
            <a:r>
              <a:t>体育教育行业安全管理</a:t>
            </a:r>
          </a:p>
        </p:txBody>
      </p:sp>
      <p:sp>
        <p:nvSpPr>
          <p:cNvPr id="6" name="Content Placeholder 5"/>
          <p:cNvSpPr>
            <a:spLocks noGrp="1"/>
          </p:cNvSpPr>
          <p:nvPr>
            <p:ph sz="half" idx="4"/>
          </p:nvPr>
        </p:nvSpPr>
        <p:spPr/>
        <p:txBody>
          <a:bodyPr/>
          <a:lstStyle/>
          <a:p>
            <a:r>
              <a:t>1. 《体育法》：该法明确规定体育活动应当遵守安全规定，并要求体育场馆、设施和器材应当达到安全标准。</a:t>
            </a:r>
          </a:p>
          <a:p>
            <a:r>
              <a:t>2.《学校体育场馆设施安全管理规定》：该规定对学校体育场馆设施的安全管理作出了具体规定，包括安全检查、维护保养、应急预案等方面。</a:t>
            </a:r>
          </a:p>
          <a:p>
            <a:r>
              <a:t>3. 《体育竞赛组织管理办法》：该办法对体育竞赛的组织管理作出了规定，包括竞赛的安全保障、医疗救护等方面。</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体育教育行业相关法律法规分析</a:t>
            </a:r>
          </a:p>
        </p:txBody>
      </p:sp>
      <p:sp>
        <p:nvSpPr>
          <p:cNvPr id="3" name="Content Placeholder 2"/>
          <p:cNvSpPr>
            <a:spLocks noGrp="1"/>
          </p:cNvSpPr>
          <p:nvPr>
            <p:ph sz="half" idx="2"/>
          </p:nvPr>
        </p:nvSpPr>
        <p:spPr/>
        <p:txBody>
          <a:bodyPr/>
          <a:lstStyle/>
          <a:p>
            <a:r>
              <a:t>1. 《中华人民共和国体育法》：该法明确规定禁止使用兴奋剂，并要求体育组织和运动员遵守反兴奋剂规定。</a:t>
            </a:r>
          </a:p>
          <a:p>
            <a:r>
              <a:t>2. 《反兴奋剂条例》：该条例对反兴奋剂工作作出了具体规定，包括禁药名单、检测程序、处罚措施等方面。</a:t>
            </a:r>
          </a:p>
          <a:p>
            <a:r>
              <a:t>3. 《体育总局反兴奋剂管理办法》：该办法对体育总局的反兴奋剂管理工作作出了具体规定，包括反兴奋剂教育、检测、处罚等方面。</a:t>
            </a:r>
          </a:p>
        </p:txBody>
      </p:sp>
      <p:sp>
        <p:nvSpPr>
          <p:cNvPr id="4" name="Text Placeholder 3"/>
          <p:cNvSpPr>
            <a:spLocks noGrp="1"/>
          </p:cNvSpPr>
          <p:nvPr>
            <p:ph type="body" idx="3"/>
          </p:nvPr>
        </p:nvSpPr>
        <p:spPr/>
        <p:txBody>
          <a:bodyPr/>
          <a:lstStyle/>
          <a:p>
            <a:r>
              <a:t>体育教育行业校园体育管理</a:t>
            </a:r>
          </a:p>
        </p:txBody>
      </p:sp>
      <p:sp>
        <p:nvSpPr>
          <p:cNvPr id="5" name="Content Placeholder 4"/>
          <p:cNvSpPr>
            <a:spLocks noGrp="1"/>
          </p:cNvSpPr>
          <p:nvPr>
            <p:ph sz="half" idx="4"/>
          </p:nvPr>
        </p:nvSpPr>
        <p:spPr/>
        <p:txBody>
          <a:bodyPr/>
          <a:lstStyle/>
          <a:p>
            <a:r>
              <a:t>1. 《教育法》：该法明确规定学校应当开设体育课程，并要求学校体育工作应当面向全体学生，促进学生身心健康发展。</a:t>
            </a:r>
          </a:p>
          <a:p>
            <a:r>
              <a:t>2. 《普通高等学校体育工作基本规定》：该规定对高校体育工作的管理、体育课程设置、体育设施建设等方面作出了规定。</a:t>
            </a:r>
          </a:p>
          <a:p>
            <a:r>
              <a:t>3. 《学校体育工作条例》：该条例对学校体育工作的管理、体育课程设置、体育设施建设等方面作出了具体规定。</a:t>
            </a:r>
          </a:p>
        </p:txBody>
      </p:sp>
      <p:sp>
        <p:nvSpPr>
          <p:cNvPr id="6" name="Text Placeholder 5"/>
          <p:cNvSpPr>
            <a:spLocks noGrp="1"/>
          </p:cNvSpPr>
          <p:nvPr>
            <p:ph type="body" idx="1"/>
          </p:nvPr>
        </p:nvSpPr>
        <p:spPr/>
        <p:txBody>
          <a:bodyPr/>
          <a:lstStyle/>
          <a:p>
            <a:r>
              <a:t>体育教育行业反兴奋剂管理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体育教育行业相关法律法规分析</a:t>
            </a:r>
          </a:p>
        </p:txBody>
      </p:sp>
      <p:sp>
        <p:nvSpPr>
          <p:cNvPr id="3" name="Content Placeholder 2"/>
          <p:cNvSpPr>
            <a:spLocks noGrp="1"/>
          </p:cNvSpPr>
          <p:nvPr>
            <p:ph sz="half" idx="2"/>
          </p:nvPr>
        </p:nvSpPr>
        <p:spPr/>
        <p:txBody>
          <a:bodyPr/>
          <a:lstStyle/>
          <a:p>
            <a:r>
              <a:t>1. 《体育法》：该法对体育产业的发展作出了规定，并鼓励社会力量投资体育产业。</a:t>
            </a:r>
          </a:p>
          <a:p>
            <a:r>
              <a:t>2. 《体育产业促进法》：该法对体育产业的发展作出了具体规定，包括体育产业的扶持政策、体育产业的监管等方面。</a:t>
            </a:r>
          </a:p>
          <a:p>
            <a:r>
              <a:t>3. 《体育产业发展规划》：该规划对体育产业的发展作出了具体规划，包括体育产业的发展目标、发展重点、发展政策等方面。</a:t>
            </a:r>
          </a:p>
        </p:txBody>
      </p:sp>
      <p:sp>
        <p:nvSpPr>
          <p:cNvPr id="4" name="Text Placeholder 3"/>
          <p:cNvSpPr>
            <a:spLocks noGrp="1"/>
          </p:cNvSpPr>
          <p:nvPr>
            <p:ph type="body" idx="3"/>
          </p:nvPr>
        </p:nvSpPr>
        <p:spPr/>
        <p:txBody>
          <a:bodyPr/>
          <a:lstStyle/>
          <a:p>
            <a:r>
              <a:t>体育教育行业国际交流与合作</a:t>
            </a:r>
          </a:p>
        </p:txBody>
      </p:sp>
      <p:sp>
        <p:nvSpPr>
          <p:cNvPr id="5" name="Content Placeholder 4"/>
          <p:cNvSpPr>
            <a:spLocks noGrp="1"/>
          </p:cNvSpPr>
          <p:nvPr>
            <p:ph sz="half" idx="4"/>
          </p:nvPr>
        </p:nvSpPr>
        <p:spPr/>
        <p:txBody>
          <a:bodyPr/>
          <a:lstStyle/>
          <a:p>
            <a:r>
              <a:t>1. 《体育法》：该法明确规定我国应当加强与其他国家和地区的体育交流与合作。</a:t>
            </a:r>
          </a:p>
          <a:p>
            <a:r>
              <a:t>2. 《中外体育交流合作协议》：该协议对中外体育交流与合作作出了具体规定，包括体育人才交流、体育赛事交流、体育科研合作等方面。</a:t>
            </a:r>
          </a:p>
          <a:p>
            <a:r>
              <a:t>3. 《教育部关于进一步加强和规范中外合作办学的若干意见》：该意见对中外合作办学作出了具体规定，包括中外合作办学的审批、管理、评估等方面。</a:t>
            </a:r>
          </a:p>
        </p:txBody>
      </p:sp>
      <p:sp>
        <p:nvSpPr>
          <p:cNvPr id="6" name="Text Placeholder 5"/>
          <p:cNvSpPr>
            <a:spLocks noGrp="1"/>
          </p:cNvSpPr>
          <p:nvPr>
            <p:ph type="body" idx="1"/>
          </p:nvPr>
        </p:nvSpPr>
        <p:spPr/>
        <p:txBody>
          <a:bodyPr/>
          <a:lstStyle/>
          <a:p>
            <a:r>
              <a:t>体育教育行业体育产业管理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体育教育行业政策法规的突出问题</a:t>
            </a:r>
          </a:p>
        </p:txBody>
      </p:sp>
      <p:sp>
        <p:nvSpPr>
          <p:cNvPr id="3" name="Subtitle 2"/>
          <p:cNvSpPr>
            <a:spLocks noGrp="1"/>
          </p:cNvSpPr>
          <p:nvPr>
            <p:ph type="subTitle" idx="1"/>
          </p:nvPr>
        </p:nvSpPr>
        <p:spPr/>
        <p:txBody>
          <a:bodyPr/>
          <a:lstStyle/>
          <a:p>
            <a:r>
              <a:t>中国体育教育行业政策法规环境分析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体育教育行业政策法规的突出问题</a:t>
            </a:r>
          </a:p>
        </p:txBody>
      </p:sp>
      <p:sp>
        <p:nvSpPr>
          <p:cNvPr id="3" name="Text Placeholder 2"/>
          <p:cNvSpPr>
            <a:spLocks noGrp="1"/>
          </p:cNvSpPr>
          <p:nvPr>
            <p:ph type="body" idx="1"/>
          </p:nvPr>
        </p:nvSpPr>
        <p:spPr/>
        <p:txBody>
          <a:bodyPr/>
          <a:lstStyle/>
          <a:p>
            <a:r>
              <a:t>政策法规体系不完善:</a:t>
            </a:r>
          </a:p>
        </p:txBody>
      </p:sp>
      <p:sp>
        <p:nvSpPr>
          <p:cNvPr id="4" name="Content Placeholder 3"/>
          <p:cNvSpPr>
            <a:spLocks noGrp="1"/>
          </p:cNvSpPr>
          <p:nvPr>
            <p:ph sz="half" idx="2"/>
          </p:nvPr>
        </p:nvSpPr>
        <p:spPr/>
        <p:txBody>
          <a:bodyPr/>
          <a:lstStyle/>
          <a:p>
            <a:r>
              <a:t>1. 政策法规的时效性不强、存在一定滞后性，无法及时适应体育教育行业发展的需要。</a:t>
            </a:r>
          </a:p>
          <a:p>
            <a:r>
              <a:t>2. 政策法规之间缺乏协调性，存在一定程度的冲突，政策法规的实施存在一定的困难。</a:t>
            </a:r>
          </a:p>
          <a:p>
            <a:r>
              <a:t>3. 政策法规的执行力不强，存在一定程度的形同虚设，政策法规的落实情况不理想。</a:t>
            </a:r>
          </a:p>
        </p:txBody>
      </p:sp>
      <p:sp>
        <p:nvSpPr>
          <p:cNvPr id="5" name="Text Placeholder 4"/>
          <p:cNvSpPr>
            <a:spLocks noGrp="1"/>
          </p:cNvSpPr>
          <p:nvPr>
            <p:ph type="body" idx="3"/>
          </p:nvPr>
        </p:nvSpPr>
        <p:spPr/>
        <p:txBody>
          <a:bodyPr/>
          <a:lstStyle/>
          <a:p>
            <a:r>
              <a:t>政策法规的针对性不强。</a:t>
            </a:r>
          </a:p>
        </p:txBody>
      </p:sp>
      <p:sp>
        <p:nvSpPr>
          <p:cNvPr id="6" name="Content Placeholder 5"/>
          <p:cNvSpPr>
            <a:spLocks noGrp="1"/>
          </p:cNvSpPr>
          <p:nvPr>
            <p:ph sz="half" idx="4"/>
          </p:nvPr>
        </p:nvSpPr>
        <p:spPr/>
        <p:txBody>
          <a:bodyPr/>
          <a:lstStyle/>
          <a:p>
            <a:r>
              <a:t>1. 政策法规的针对性不强，缺乏对体育教育行业特殊性的考虑，政策法规的适用性较差。</a:t>
            </a:r>
          </a:p>
          <a:p>
            <a:r>
              <a:t>2. 政策法规缺乏对体育教育行业的支持和促进，政策法规的激励性不足，政策法规的吸引力较差。</a:t>
            </a:r>
          </a:p>
          <a:p>
            <a:r>
              <a:t>3. 政策法规缺乏对体育教育行业风险的防范，政策法规的风险控制力度不足，政策法规的安全性较差。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体育教育行业政策法规的突出问题</a:t>
            </a:r>
          </a:p>
        </p:txBody>
      </p:sp>
      <p:sp>
        <p:nvSpPr>
          <p:cNvPr id="3" name="Text Placeholder 2"/>
          <p:cNvSpPr>
            <a:spLocks noGrp="1"/>
          </p:cNvSpPr>
          <p:nvPr>
            <p:ph type="body" idx="1"/>
          </p:nvPr>
        </p:nvSpPr>
        <p:spPr/>
        <p:txBody>
          <a:bodyPr/>
          <a:lstStyle/>
          <a:p>
            <a:r>
              <a:t>政策法规的透明度不高。</a:t>
            </a:r>
          </a:p>
        </p:txBody>
      </p:sp>
      <p:sp>
        <p:nvSpPr>
          <p:cNvPr id="4" name="Content Placeholder 3"/>
          <p:cNvSpPr>
            <a:spLocks noGrp="1"/>
          </p:cNvSpPr>
          <p:nvPr>
            <p:ph sz="half" idx="2"/>
          </p:nvPr>
        </p:nvSpPr>
        <p:spPr/>
        <p:txBody>
          <a:bodyPr/>
          <a:lstStyle/>
          <a:p>
            <a:r>
              <a:t>1. 政策法规的透明度不高，缺乏对体育教育行业相关信息的公开和披露，政策法规的知晓度较差。</a:t>
            </a:r>
          </a:p>
          <a:p>
            <a:r>
              <a:t>2. 政策法规的制定过程缺乏公开和透明，政策法规缺乏对利益相关者的充分沟通和听取意见，政策法规的认可度较差。</a:t>
            </a:r>
          </a:p>
          <a:p>
            <a:r>
              <a:t>3. 政策法规的执行情况缺乏公开和透明，政策法规缺乏对执行情况的监督和问责，政策法规的执行力较差。</a:t>
            </a:r>
          </a:p>
        </p:txBody>
      </p:sp>
      <p:sp>
        <p:nvSpPr>
          <p:cNvPr id="5" name="Text Placeholder 4"/>
          <p:cNvSpPr>
            <a:spLocks noGrp="1"/>
          </p:cNvSpPr>
          <p:nvPr>
            <p:ph type="body" idx="3"/>
          </p:nvPr>
        </p:nvSpPr>
        <p:spPr/>
        <p:txBody>
          <a:bodyPr/>
          <a:lstStyle/>
          <a:p>
            <a:r>
              <a:t>政策法规的滞后性。</a:t>
            </a:r>
          </a:p>
        </p:txBody>
      </p:sp>
      <p:sp>
        <p:nvSpPr>
          <p:cNvPr id="6" name="Content Placeholder 5"/>
          <p:cNvSpPr>
            <a:spLocks noGrp="1"/>
          </p:cNvSpPr>
          <p:nvPr>
            <p:ph sz="half" idx="4"/>
          </p:nvPr>
        </p:nvSpPr>
        <p:spPr/>
        <p:txBody>
          <a:bodyPr/>
          <a:lstStyle/>
          <a:p>
            <a:r>
              <a:t>1. 政策法规的滞后性较大，缺乏对体育教育行业发展趋势的预见性和前瞻性，政策法规的适应性较差。</a:t>
            </a:r>
          </a:p>
          <a:p>
            <a:r>
              <a:t>2. 政策法规缺乏对体育教育行业新情况和新问题的及时反应，政策法规的有效性较差。</a:t>
            </a:r>
          </a:p>
          <a:p>
            <a:r>
              <a:t>3. 政策法规缺乏对体育教育行业发展中出现的新问题和新挑战的及时解决，政策法规的针对性较差。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体育教育行业政策法规的突出问题</a:t>
            </a:r>
          </a:p>
        </p:txBody>
      </p:sp>
      <p:sp>
        <p:nvSpPr>
          <p:cNvPr id="3" name="Text Placeholder 2"/>
          <p:cNvSpPr>
            <a:spLocks noGrp="1"/>
          </p:cNvSpPr>
          <p:nvPr>
            <p:ph type="body" idx="1"/>
          </p:nvPr>
        </p:nvSpPr>
        <p:spPr/>
        <p:txBody>
          <a:bodyPr/>
          <a:lstStyle/>
          <a:p>
            <a:r>
              <a:t>政策法规的执行力不强。</a:t>
            </a:r>
          </a:p>
        </p:txBody>
      </p:sp>
      <p:sp>
        <p:nvSpPr>
          <p:cNvPr id="4" name="Content Placeholder 3"/>
          <p:cNvSpPr>
            <a:spLocks noGrp="1"/>
          </p:cNvSpPr>
          <p:nvPr>
            <p:ph sz="half" idx="2"/>
          </p:nvPr>
        </p:nvSpPr>
        <p:spPr/>
        <p:txBody>
          <a:bodyPr/>
          <a:lstStyle/>
          <a:p>
            <a:r>
              <a:t>1. 政策法规的执行力不强，缺乏对政策法规执行情况的监督和检查，政策法规的落实情况不理想。</a:t>
            </a:r>
          </a:p>
          <a:p>
            <a:r>
              <a:t>2. 政策法规缺乏对政策法规执行情况的责任追究，政策法规的执行力度较弱。</a:t>
            </a:r>
          </a:p>
          <a:p>
            <a:r>
              <a:t>3. 政策法规缺乏对政策法规执行情况的奖惩措施，政策法规的执行动力不足。</a:t>
            </a:r>
          </a:p>
        </p:txBody>
      </p:sp>
      <p:sp>
        <p:nvSpPr>
          <p:cNvPr id="5" name="Text Placeholder 4"/>
          <p:cNvSpPr>
            <a:spLocks noGrp="1"/>
          </p:cNvSpPr>
          <p:nvPr>
            <p:ph type="body" idx="3"/>
          </p:nvPr>
        </p:nvSpPr>
        <p:spPr/>
        <p:txBody>
          <a:bodyPr/>
          <a:lstStyle/>
          <a:p>
            <a:r>
              <a:t>政策法规的评估机制不完善。</a:t>
            </a:r>
          </a:p>
        </p:txBody>
      </p:sp>
      <p:sp>
        <p:nvSpPr>
          <p:cNvPr id="6" name="Content Placeholder 5"/>
          <p:cNvSpPr>
            <a:spLocks noGrp="1"/>
          </p:cNvSpPr>
          <p:nvPr>
            <p:ph sz="half" idx="4"/>
          </p:nvPr>
        </p:nvSpPr>
        <p:spPr/>
        <p:txBody>
          <a:bodyPr/>
          <a:lstStyle/>
          <a:p>
            <a:r>
              <a:t>1. 政策法规的评估机制不完善，缺乏对政策法规实施效果的评估和反馈，政策法规的有效性较差。</a:t>
            </a:r>
          </a:p>
          <a:p>
            <a:r>
              <a:t>2. 政策法规缺乏对政策法规实施过程中的问题和困难的及时发现和解决，政策法规的调整和完善力度不足。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体育教育行业政策法规的完善建议</a:t>
            </a:r>
          </a:p>
        </p:txBody>
      </p:sp>
      <p:sp>
        <p:nvSpPr>
          <p:cNvPr id="3" name="Subtitle 2"/>
          <p:cNvSpPr>
            <a:spLocks noGrp="1"/>
          </p:cNvSpPr>
          <p:nvPr>
            <p:ph type="subTitle" idx="1"/>
          </p:nvPr>
        </p:nvSpPr>
        <p:spPr/>
        <p:txBody>
          <a:bodyPr/>
          <a:lstStyle/>
          <a:p>
            <a:r>
              <a:t>中国体育教育行业政策法规环境分析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体育教育行业政策法规的完善建议</a:t>
            </a:r>
          </a:p>
        </p:txBody>
      </p:sp>
      <p:sp>
        <p:nvSpPr>
          <p:cNvPr id="3" name="Content Placeholder 2"/>
          <p:cNvSpPr>
            <a:spLocks noGrp="1"/>
          </p:cNvSpPr>
          <p:nvPr>
            <p:ph sz="half" idx="2"/>
          </p:nvPr>
        </p:nvSpPr>
        <p:spPr/>
        <p:txBody>
          <a:bodyPr/>
          <a:lstStyle/>
          <a:p>
            <a:r>
              <a:t>1. 进一步明确体育教育的定位和目标，细化体育教育的课程标准和评价体系，确保体育教育的质量和效果。</a:t>
            </a:r>
          </a:p>
          <a:p>
            <a:r>
              <a:t>2. 完善体育教育的资助政策，加大对体育教育的财政投入，支持体育教育设施的建设和改善，保障体育教育的正常开展。</a:t>
            </a:r>
          </a:p>
          <a:p>
            <a:r>
              <a:t>3. 加强对体育教育的监管，建立健全体育教育的质量监控体系，确保体育教育的健康发展。</a:t>
            </a:r>
          </a:p>
        </p:txBody>
      </p:sp>
      <p:sp>
        <p:nvSpPr>
          <p:cNvPr id="4" name="Text Placeholder 3"/>
          <p:cNvSpPr>
            <a:spLocks noGrp="1"/>
          </p:cNvSpPr>
          <p:nvPr>
            <p:ph type="body" idx="3"/>
          </p:nvPr>
        </p:nvSpPr>
        <p:spPr/>
        <p:txBody>
          <a:bodyPr/>
          <a:lstStyle/>
          <a:p>
            <a:r>
              <a:t>政策执行的监督和评估</a:t>
            </a:r>
          </a:p>
        </p:txBody>
      </p:sp>
      <p:sp>
        <p:nvSpPr>
          <p:cNvPr id="5" name="Content Placeholder 4"/>
          <p:cNvSpPr>
            <a:spLocks noGrp="1"/>
          </p:cNvSpPr>
          <p:nvPr>
            <p:ph sz="half" idx="4"/>
          </p:nvPr>
        </p:nvSpPr>
        <p:spPr/>
        <p:txBody>
          <a:bodyPr/>
          <a:lstStyle/>
          <a:p>
            <a:r>
              <a:t>1. 建立健全体育教育政策执行的监督机制，定期对体育教育政策的执行情况进行检查和评估，确保体育教育政策的有效落实。</a:t>
            </a:r>
          </a:p>
          <a:p>
            <a:r>
              <a:t>2. 加强对体育教育政策执行情况的评估，及时发现和解决体育教育政策执行中存在的问题，不断完善体育教育政策。</a:t>
            </a:r>
          </a:p>
          <a:p>
            <a:r>
              <a:t>3. 鼓励社会各界参与体育教育政策的监督和评估，共同推动体育教育的健康发展。</a:t>
            </a:r>
          </a:p>
        </p:txBody>
      </p:sp>
      <p:sp>
        <p:nvSpPr>
          <p:cNvPr id="6" name="Text Placeholder 5"/>
          <p:cNvSpPr>
            <a:spLocks noGrp="1"/>
          </p:cNvSpPr>
          <p:nvPr>
            <p:ph type="body" idx="1"/>
          </p:nvPr>
        </p:nvSpPr>
        <p:spPr/>
        <p:txBody>
          <a:bodyPr/>
          <a:lstStyle/>
          <a:p>
            <a:r>
              <a:t>政策内容的完善和规范化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https://d.book118.com/455134002243011103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中国体育教育行业政策法规发展历程</vt:lpstr>
      <vt:lpstr> 中国体育教育行业政策法规发展历程</vt:lpstr>
      <vt:lpstr> 中国体育教育行业政策法规发展历程</vt:lpstr>
      <vt:lpstr> 体育教育行业相关法律法规分析</vt:lpstr>
      <vt:lpstr> 体育教育行业相关法律法规分析</vt:lpstr>
      <vt:lpstr> 体育教育行业相关法律法规分析</vt:lpstr>
      <vt:lpstr> 体育教育行业相关法律法规分析</vt:lpstr>
      <vt:lpstr> 体育教育行业政策法规的突出问题</vt:lpstr>
      <vt:lpstr> 体育教育行业政策法规的突出问题</vt:lpstr>
      <vt:lpstr> 体育教育行业政策法规的突出问题</vt:lpstr>
      <vt:lpstr> 体育教育行业政策法规的突出问题</vt:lpstr>
      <vt:lpstr> 体育教育行业政策法规的完善建议</vt:lpstr>
      <vt:lpstr> 体育教育行业政策法规的完善建议</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2024-09-13T05:03:56.920</cp:lastPrinted>
  <dcterms:created xsi:type="dcterms:W3CDTF">2024-09-12T21:03:56Z</dcterms:created>
  <dcterms:modified xsi:type="dcterms:W3CDTF">2024-09-12T21:03:58Z</dcterms:modified>
</cp:coreProperties>
</file>