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448551-2AB4-4A91-8E4D-B9813D17C6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51E90-4806-4561-9AC6-51FB9CCE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C5FC9-69FE-4CD4-92B1-9D28AE1F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3737B-784C-4814-843E-217BFA0D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DDE91-66CF-48EE-B83C-F89C199D3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E72D6-01F1-4949-BE26-045408F3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64C90-5544-4337-93B1-AC533BEE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0EE51-3C74-4B0C-8B1F-174553AC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D01D3-6AB5-42B4-8CB3-267EBDCDD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D0A07-461B-497E-9DAC-91530DA61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1F0EC-3AC1-4DF8-9BC6-A25C0A34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05F2B-0146-490F-84B9-6F456B09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5E7A15E-C8B4-4CEA-9E58-1CE4C7198D4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907D9C-EDD3-4DB0-9389-FCB867AC284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02041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培训发展部培训效果总结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培训发展部培训效果总结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培训需求分析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培训方案设计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培训实施与管理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培训效果分析与改进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培训发展部培训效果总结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https://d.book118.com/455140204112011124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培训发展部培训效果总结PPT</vt:lpstr>
      <vt:lpstr>目录</vt:lpstr>
      <vt:lpstr>第一章 培训发展部培训效果总结PPT简介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2024-09-28T12:46:08.973</cp:lastPrinted>
  <dcterms:created xsi:type="dcterms:W3CDTF">2024-09-28T04:46:08Z</dcterms:created>
  <dcterms:modified xsi:type="dcterms:W3CDTF">2024-09-28T04:46:10Z</dcterms:modified>
</cp:coreProperties>
</file>