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DB5736-4AF7-4DBA-97BA-1CAB333EE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C2261-3B92-4AC6-993B-D172CF11C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C8BD6E-3FEA-4DB7-9F17-78DDECDBB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B187A4-59E3-4723-8469-E93E62960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CB85F5-21CB-4062-9DF8-E65235D0A7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FDBE96-5B69-42C8-86A0-0A75BECE32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F95839-FAFB-446A-911D-56D5AD821E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D3B42-0B60-434B-AF19-5109F7BEB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193D73-4D23-4E43-B780-A573B70D6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C6233-7025-420D-BBF5-B2E590F71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55FDF-9DCF-4F83-A978-F81887DE9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14130033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高危糖尿病足筛查预防护理体系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高危糖尿病足筛查预防护理体系概述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高危糖尿病足筛查方法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预防护理措施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护理体系的管理与优化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高危糖尿病足筛查预防护理体系的挑战与对策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高危糖尿病足筛查预防护理体系概述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高危糖尿病足筛查预防护理体系是一种针对糖尿病患者足部健康状况的筛查、评估、预防和护理的综合体系。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通过早期筛查和预防，降低糖尿病足的发生率，减轻患者痛苦，降低医疗费用，提高患者生活质量。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早期发现高危足部病变，采取有效措施预防足部溃疡和截肢。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全面评估、个性化干预、定期监测、团队合作。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筛查预防护理体系的目标和原则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干预</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监测</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团队合作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筛查预防护理体系的实施流程</a:t>
              </a:r>
            </a:p>
          </p:txBody>
        </p:sp>
      </p:grpSp>
      <p:pic>
        <p:nvPicPr>
          <p:cNvPr id="28" name="Picture 28"/>
          <p:cNvPicPr>
            <a:picLocks noChangeAspect="1"/>
          </p:cNvPicPr>
          <p:nvPr/>
        </p:nvPicPr>
        <p:blipFill>
          <a:blip r:embed="rId2"/>
          <a:srcRect t="16744" b="1674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744" b="167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对患者的足部状况进行全面评估，包括神经病变、血管病变、皮肤状况等。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根据评估结果，制定个性化的预防和护理方案，包括饮食调整、药物治疗、运动指导等。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定期对患者进行随访，监测足部状况的变化，及时调整治疗方案。</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医生、护士、营养师等医疗团队成员共同参与，确保患者得到全面、专业的护理。</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高危糖尿病足筛查方法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足部感觉检查是评估糖尿病患者足部神经功能的重要手段，通过检查患者的触觉、痛觉、温度觉等感觉功能，可以及早发现神经病变，预防糖尿病足的发生。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足部感觉检查包括触觉、痛觉、温度觉等检查。触觉检查可以通过轻触患者的足部，观察患者是否能感觉到轻柔的触碰；痛觉检查可以通过针刺或热水刺激等方法，观察患者是否能感觉到疼痛；温度觉检查可以通过冷热刺激，观察患者是否能正确感知温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足部感觉检查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足部血管检查是评估糖尿病患者足部血液循环状况的重要手段，通过检查血管的通畅性、血流速度等指标，可以及早发现血管病变，预防糖尿病足的发生。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足部血管检查包括血管通畅性检查、血流速度测定等。血管通畅性检查可以通过触摸足背动脉、胫后动脉等，观察动脉搏动是否正常；血流速度测定可以通过超声多普勒等方法，测定血流速度，评估血管通畅性。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足部血管检查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足部形态评估是评估糖尿病患者足部结构是否正常的重要手段，通过观察足部骨骼、关节、肌肉等结构，可以及早发现异常，预防糖尿病足的发生。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足部形态评估包括观察足部骨骼排列、关节活动度、肌肉发育等情况。观察足部骨骼排列可以通过X线片等方法，了解骨骼排列是否正常；关节活动度可以通过观察患者行走时关节活动情况，了解关节活动是否正常；肌肉发育可以通过触诊等方法，了解肌肉发育是否正常。</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足部形态评估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其他相关检查包括生化指标、免疫指标等实验室检查，以及心电图、超声心动图等辅助检查，这些检查可以帮助全面了解患者的身体状况，为预防糖尿病足提供更全面的依据。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生化指标如血糖、糖化血红蛋白等可以帮助了解患者的血糖控制情况；免疫指标如免疫球蛋白、补体等可以帮助了解患者的免疫功能状况；心电图、超声心动图等可以帮助了解患者的心脏功能状况。这些检查结果可以为预防糖尿病足提供更全面的依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预防护理措施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https://d.book118.com/455141300330011042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2024-09-04T09:53:40.189</cp:lastPrinted>
  <dcterms:created xsi:type="dcterms:W3CDTF">2024-09-04T01:53:40Z</dcterms:created>
  <dcterms:modified xsi:type="dcterms:W3CDTF">2024-09-04T01:53:41Z</dcterms:modified>
</cp:coreProperties>
</file>