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A57E3-A781-443E-B2B9-47908A603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0A993-02F7-48BF-981A-D408CBDC3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80868-AE58-40EB-BDA4-4B4FD92DD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39AF0-44D2-47DE-A61A-1377CE5AC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0443EE-4B27-4AF7-AE93-9C5118667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B571E1-B3CE-4102-8D99-793B82DCC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1F0519-9567-40A6-A2C7-4DC06EB4E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88C98C-8F6F-4A87-B58B-40BA934A4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739A9-9D2B-4BE4-9DF8-45072DA26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70E6C-BC1D-45B2-BB47-E1BB79808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1C79A-E047-4A10-AC76-8177E242B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14134401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安全意识与文化建设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安全法规与标准解读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安全风险识别与评估方法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应急管理与处置能力提升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个人防护与职业健康知识普及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安全检查与隐患排查整改策略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安全意识与文化建设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强化安全意识有助于员工预见潜在危险，减少事故发生的可能性。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防范事故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提高安全意识意味着增强对安全风险的警觉性，从而保护员工生命安全。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保障生命安全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333" b="3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积极倡导安全意识，有助于塑造企业负责任、关爱员工的良好形象。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创建以安全为核心的企业文化，使安全成为每个员工的自觉行为。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通过制定安全规章制度、开展安全培训、举办安全活动等多种方式，将安全意识融入企业日常运营中。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安全文化建设目标与路径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750" b="7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安全规章制度执行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安全培训与考核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安全活动推广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安全事故分析与改进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企业安全文化落地实践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确保每位员工了解并遵守企业的安全规章制度。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举办安全知识竞赛、安全演练等活动，激发员工对安全的关注和参与热情。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定期开展安全培训，提升员工安全技能，并对培训成果进行考核。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对发生的安全事故进行深入分析，总结经验教训，不断完善企业的安全管理措施。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安全法规与标准解读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970" r="797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国家安全法规体系概述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介绍安全生产法的基本内容、立法宗旨和实施意义，强调生产经营单位的安全生产保障、从业人员的安全生产权利和义务等。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阐述消防法的基本规定、火灾预防、消防组织、灭火救援和法律责任等方面的内容，提高员工的消防安全意识。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讲解劳动法中关于劳动安全卫生、女职工和未成年工特殊保护等方面的规定，保障员工的合法权益。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介绍行业安全标准的分类和内容，如安全生产标准、消防安全标准、电气安全标准等，帮助员工了解行业内的安全规范。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行业安全标准分类与内容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阐述安全标准的实施要求和监管措施，包括企业自评、第三方评估和监管部门抽查等，确保企业按照标准规范进行生产和管理。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安全标准实施与监管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行业安全标准解读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199" b="61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介绍企业内部的安全生产管理制度、消防安全制度、设备安全制度等，让员工了解企业的安全管理要求。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强调企业内部安全制度的执行和监管措施，包括责任制落实、安全检查与隐患排查、事故应急处理等，确保企业安全生产的顺利进行。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企业内部安全制度宣贯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安全制度执行与监管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企业内部安全制度概述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安全风险识别与评估方法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73" r="1897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620" r="1462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051" r="1605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常见安全风险类型及特点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涉及设备、设施、环境等方面的安全威胁，如设备损坏、自然灾害等。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针对计算机网络系统的攻击、入侵、病毒等安全威胁。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包括数据泄露、篡改、损坏等安全威胁，涉及个人隐私和企业机密。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由人员行为、意识等因素引起的安全威胁，如内部泄密、恶意攻击等。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物理安全风险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网络安全风险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数据安全风险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人员安全风险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风险识别方法与工具应用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926" r="1992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165" r="1116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460" r="1446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通过设计问卷，收集相关人员对安全风险的看法和意见。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组织专家团队，通过自由讨论的方式，挖掘潜在的安全风险。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采用匿名方式，征求专家意见，经过多轮反馈和汇总，形成风险识别结果。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将风险按照发生概率和影响程度进行矩阵排列，识别出重要风险。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https://d.book118.com/455141344013011101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2024-09-09T06:55:25.263</cp:lastPrinted>
  <dcterms:created xsi:type="dcterms:W3CDTF">2024-09-08T22:55:25Z</dcterms:created>
  <dcterms:modified xsi:type="dcterms:W3CDTF">2024-09-08T22:55:27Z</dcterms:modified>
</cp:coreProperties>
</file>