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A2BE6-C8F8-4515-BE5E-99202D9B3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BB164-285B-4288-97CF-88282C97E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C6E38-DEF5-45EA-A02D-6EE06CCC8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45CDB-76E2-4784-9E18-8EA94E99C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A35570-1610-4BFB-B750-49B45B4A4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5FC91A-119C-4027-B798-32218F3A2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798C7E-D3FF-4B45-A21F-7780B15E9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C8C303-93A9-48D7-90B9-24F39F5F3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4C17D-8E21-4788-8B8C-435A67397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DE3DE-0D73-4B52-881D-6A3711C19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BBB5E-3D2B-4EDE-9424-8FC4B96C6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1420201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单招考试培训备考软件推荐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备考软件分类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在线学习平台推荐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考试模拟软件推荐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知识点梳理工具推荐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其他备考辅助软件推荐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软件选择建议和使用技巧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提升备考效率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单招考试竞争激烈，备考时间有限，使用培训备考软件可以帮助学生高效利用时间，提升备考效率。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弥补课堂不足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课堂教学可能无法满足所有学生的需求，备考软件可以提供个性化的学习资源和辅导，弥补课堂的不足。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适应现代化学习方式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随着科技的发展，学生越来越倾向于使用数字化工具进行学习，推荐备考软件符合现代化学习方式的需求。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在众多的备考软件中，推荐优质、适合的软件可以帮助学生节省选择和使用软件的时间和精力。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节省时间和精力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优质的备考软件可以提供系统、全面的学习资源和辅导，帮助学生更好地掌握知识和技能，提高学习效果。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好的备考软件通常具有互动性、趣味性等特点，可以激发学生的学习兴趣和动力，提高学习的积极性和主动性。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增强学习动力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软件推荐的重要性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备考软件分类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提供丰富的单招考试在线课程，包括各科目的系统课程、冲刺课程等，支持在线直播学习和回放。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涵盖各类单招考试培训课程，提供个性化学习计划和进度跟踪，方便考生系统备考。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在线学习平台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网易云课堂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腾讯课堂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金榜题名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专注于单招考试模拟，提供大量模拟试题和历年真题，支持在线答题和自动评分，帮助考生熟悉考试形式和难度。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集题库、模拟考试、错题重做等功能于一体，适用于单招考试各科目备考。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考试模拟软件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XMind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思维导图软件，帮助考生梳理知识体系和考点，形成清晰的知识脉络，提高记忆效率。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印象笔记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提供笔记整理、知识卡片制作等功能，方便考生将零散的知识点整合成体系化的复习资料。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知识点梳理工具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其他备考辅助软件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番茄ToDo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时间管理软件，帮助考生制定学习计划、设置学习提醒，提高备考效率。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扇贝单词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英语单词背诵软件，适用于需要提高英语词汇量的单招考生，提供科学的单词记忆方法。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在线学习平台推荐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强大的教师团队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与国内众多知名教育机构和名师达成合作，提供丰富的优质课程。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互动式学习体验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支持在线直播、视频回放、实时互动等功能，提供沉浸式学习体验。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综合性在线终身学习平台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涵盖了IT编程、设计创作、新媒体营销、职业培训、公考考级考证、兴趣生活、英语口语等上万门专业课程及精品公开课。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腾讯课堂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提供海量优质课程，涵盖实用软件、IT与互联网、外语学习、生活家居、兴趣爱好等领域。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专注于实用技能的学习平台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根据学习者的需求和兴趣，推荐适合的课程和学习计划。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个性化学习路径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建立学习者社群，方便学习者之间交流互动和答疑。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社群互动与答疑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网易云课堂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实战项目与案例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结合企业实际需求，提供实战项目和案例，让学习者在实践中掌握技能。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IT技能学习平台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专注于IT领域，提供丰富的编程、设计、运维等课程。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系统化课程体系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按照知识点和技能等级划分课程，帮助学习者循序渐进地提升技能。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慕课网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专注于职业技能提升的在线学习平台，提供丰富的职业课程和培训项目。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学堂在线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由清华大学发起的国内领先的慕课（MOOC）平台，提供来自清华、北大等知名高校的优质课程。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超星尔雅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以通识教育为核心的在线学习平台，提供通识教育、专业教育、公选课等多元化课程。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其他在线学习平台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考试模拟软件推荐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试卷质量高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金考卷提供的试卷质量较高，题目难度和考试真题相当，有助于考生熟悉考试形式和难度。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涵盖面广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金考卷涵盖了各个科目的考试内容，考生可以根据自己的需求选择相应的试卷进行练习。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答案解析详尽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金考卷提供的答案解析较为详尽，有助于考生理解题目考点和解题思路。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金考卷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题库网拥有庞大的题库资源，涵盖了各个科目的考试内容，考生可以根据自己的需求选择相应的题目进行练习。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题库丰富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题库网支持智能组卷功能，考生可以根据自己的需求定制试卷，提高备考效率。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智能组卷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题库网支持错题重做功能，考生可以将做错的题目重新练习，加深记忆。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错题重做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题库网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https://d.book118.com/455142020132011041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2024-09-02T00:25:10.968</cp:lastPrinted>
  <dcterms:created xsi:type="dcterms:W3CDTF">2024-09-01T16:25:10Z</dcterms:created>
  <dcterms:modified xsi:type="dcterms:W3CDTF">2024-09-01T16:25:13Z</dcterms:modified>
</cp:coreProperties>
</file>