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28C5ED-CD4B-4D44-AB98-D0C6E7048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7CEDD3-8FBC-4614-9F55-AE1A7B951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C5A89B-980C-4EE3-B4FC-FB537E12E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2C8742-5598-4656-A66A-83565D206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DD750C-74AD-49E5-883B-AD5AD528D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A6343E-B217-43F9-9E35-461725503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A50FDF-A995-4EAB-8C63-FBE1D7E12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B671E7-000D-4776-B7EF-FAB781B5A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EB87A9-49F0-4C43-BF7E-247A67DD0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0A002D-3E66-4E8C-9CAD-D6F2BFBB6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A60C91-E582-400C-9107-E5B9B3E74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5142023042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新媒体营销新媒体数据分析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新媒体营销概述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新媒体数据分析基础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用户画像构建与应用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内容创意与传播策略制定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社交媒体平台数据监测与优化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电商平台数据驱动营销策略实施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新媒体营销概述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新媒体营销是指利用互联网、移动互联网等新兴媒体平台，通过内容创作、社交媒体运营、搜索引擎优化等手段，实现企业品牌推广、产品销售等营销目标的一种营销方式。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新媒体营销具有互动性、实时性、个性化、跨平台等特点，能够更好地满足消费者的需求和期望，提高营销效果。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新媒体营销定义与特点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随着消费者需求的多样化，企业需要创作更加多元化的内容，包括文字、图片、视频等多种形式，以吸引不同受众群体的关注。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多元化内容营销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社交媒体已经成为人们日常生活中不可或缺的一部分，企业需要加强在社交媒体平台上的运营，与消费者建立更加紧密的联系。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社交媒体运营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数据分析在新媒体营销中的作用越来越重要，企业需要通过数据分析了解消费者需求和行为，制定更加精准的营销策略。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数据驱动营销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新媒体营销发展趋势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提高品牌知名度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通过新媒体平台的广泛传播，企业可以迅速提高品牌知名度，增强品牌影响力。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促进产品销售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新媒体营销可以直接促进产品的销售，通过精准的目标受众定位和个性化的营销策略，提高产品的销售额。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降低营销成本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相对于传统营销方式，新媒体营销具有成本较低的优势，企业可以通过新媒体营销降低营销成本，提高营销效率。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新媒体营销重要性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新媒体数据分析基础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社交媒体平台数据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包括微博、微信、抖音等平台的用户数据、内容数据、传播数据等。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网络舆情数据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通过爬虫技术收集网民在论坛、博客、新闻评论等区域的舆情信息。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第三方数据提供商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提供包括用户画像、行业报告、竞品分析等各类数据服务。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数据来源与类型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去除重复、无效和异常数据，保证数据质量。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将数据转换为适合分析的格式和类型，如文本转换为数值型数据。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运用统计学、机器学习等方法，发现数据中的关联、趋势和模式。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运用描述性统计、推断性统计等方法，对数据进行深入解读和洞察。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数据处理与分析方法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87" r="368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根据数据类型和分析目的，选择柱状图、折线图、饼图等合适的图表类型。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选择合适的图表类型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避免使用过多的颜色和复杂的图表元素，保持图表的简洁明了。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设计简洁明了的图表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包括标题、坐标轴标签、图例等，以便读者更好地理解图表内容。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添加必要的图表元素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合理运用颜色、字体、排版等设计元素，提升图表的美观性和可读性。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注重图表的美观性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数据可视化呈现技巧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用户画像构建与应用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通过问卷调查、用户行为追踪、社交媒体分析等方式收集用户数据。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数据清洗与整合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对收集到的数据进行清洗、去重、标准化和整合处理。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特征提取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利用统计分析、文本挖掘等技术提取用户特征。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标签体系建立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根据用户特征建立标签体系，对用户进行标签化。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用户画像构建方法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7561216" y="4243912"/>
            <a:ext cx="351668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7176058" y="3006206"/>
            <a:ext cx="423509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957845" y="4275469"/>
            <a:ext cx="426165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232857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精准营销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8117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根据用户画像进行精准定位，推送符合用户兴趣和需求的内容和产品。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957845" y="3006206"/>
            <a:ext cx="3739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7557448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个性化推荐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57448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利用用户画像实现个性化推荐，提高用户满意度和转化率。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4466824" y="2523538"/>
            <a:ext cx="905462" cy="905462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20729" y="3207577"/>
            <a:ext cx="1665683" cy="1665683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220648" y="2409031"/>
            <a:ext cx="1019969" cy="1019969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682449" y="3207577"/>
            <a:ext cx="1283490" cy="128349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232857" y="452627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8117" y="508215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基于用户画像进行市场细分，制定针对性的营销策略。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72066" y="451603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72066" y="5071910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通过对比不同用户画像群体的营销效果，优化营销策略。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用户画像在新媒体营销中应用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某电商平台通过构建用户画像，实现精准营销，提高销售额。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某新闻客户端利用用户画像进行个性化推荐，提高用户活跃度和留存率。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某品牌通过用户画像进行市场细分，针对不同群体制定差异化营销策略，提升品牌影响力。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案例分享：成功运用用户画像提升营销效果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内容创意与传播策略制定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https://d.book118.com/455142023042011114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2024-09-21T05:28:23.729</cp:lastPrinted>
  <dcterms:created xsi:type="dcterms:W3CDTF">2024-09-20T21:28:23Z</dcterms:created>
  <dcterms:modified xsi:type="dcterms:W3CDTF">2024-09-20T21:28:25Z</dcterms:modified>
</cp:coreProperties>
</file>