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578AA-AB14-47F2-BB99-C6D6FC3D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D71EB-492B-4609-AC0F-1E933A4F7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EBE2F-3809-4B5F-B413-C33324E9F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A1701-D15A-4A6E-860B-9ED74E620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2593F7-93FE-4D19-8138-35071D44F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73191B-2827-4AA9-B984-071305150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442006-CA2F-4FB0-A18C-D71D6E1F3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BE4C8-5111-4B3F-99F9-ECED352C9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E2E22-5CD5-4C41-88BA-67F611C51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DA44A-817F-4543-BCD3-67ACB6E59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4E31F-FD88-4DA4-A7C1-89043D670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4330112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产康观念在社区中的传播与推广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产康观念的普及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产康服务的推广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产康观念的传播方式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产康观念的落地实施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产康观念的持续发展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产康观念的普及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产康是指产妇在分娩后的康复过程，包括身体、心理和情感方面的恢复。产康的目标是帮助产妇恢复健康、增强体质、提高生活质量。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产康对于产妇的身心健康至关重要，良好的产康可以帮助产妇减轻产后疼痛、预防产后抑郁、提高母乳分泌量等，有助于产妇更好地照顾自己和新生儿。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24" r="218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470" r="354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52" r="28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社区作为产妇和家庭的生活环境，应该提供必要的产康支持和资源，如产康知识宣传、康复设施和咨询服务等。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社区支持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社区居民应该积极参与产康活动，了解产康知识，支持产妇的康复过程，共同营造一个关爱和支持的社区环境。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产康与社区居民的关系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99" r="255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通过社区宣传栏、海报、宣传册等形式，向社区居民普及产康知识，提高居民对产康的认识和重视程度。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组织专业人士或专家开展产康讲座或培训，向居民传授产康技巧和方法，增强居民的产康意识和实践能力。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培训讲座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利用社交媒体、网络平台等线上渠道，传播产康知识和信息，扩大产康观念的影响力和覆盖面。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与医疗机构、母婴保健机构等合作，共同开展产康宣传和推广活动，提高产康服务的可及性和服务质量。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产康观念的普及途径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产康服务的推广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0" r="4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月子护理、催乳服务、产后瑜伽、盆底修复、子宫复旧等。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个性化、专业性、全面性、便捷性。针对不同阶段和需求的产妇提供专业指导和护理，有助于产妇的身心恢复。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产康服务的种类与特点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随着生活水平的提高，产妇对产后恢复的重视程度增加，产康服务需求呈现增长趋势。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需求增长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083" r="60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不同年龄、经济条件和职业的产妇对产康服务的需求和选择存在差异。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需求差异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基本生理需求、安全需求、情感和归属需求等多个层次，产康服务需满足不同层次的需求。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需求层次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产康服务在社区中的需求分析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415" r="1641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与医院、社区、月子中心等机构合作，共同推广产康服务，扩大市场覆盖面。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利用互联网平台和社交媒体进行线上宣传和推广，线下提供优质服务和体验，形成品牌口碑。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线上线下结合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根据产妇的具体情况和需求，提供个性化的产康服务方案，满足不同需求。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加强服务人员的专业培训，提高服务质量，赢得客户信任和口碑。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产康服务的推广策略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产康观念的传播方式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https://d.book118.com/455143301120011123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2024-09-27T03:12:23.874</cp:lastPrinted>
  <dcterms:created xsi:type="dcterms:W3CDTF">2024-09-26T19:12:23Z</dcterms:created>
  <dcterms:modified xsi:type="dcterms:W3CDTF">2024-09-26T19:12:25Z</dcterms:modified>
</cp:coreProperties>
</file>