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E54C089-3852-4E1D-A191-29E61C8F427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F67D1-1667-4EFB-B41B-1FBDA4BB5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0D4EF-8B5F-4150-8591-2FF998FB8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33086-84A8-4E66-99BC-05343A628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ADD97D-ACF1-47FA-85B4-E3E3A8264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D37CAC-A027-4AEB-9DB5-3CDF69B23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334B89-2675-4F78-AC59-C1681F78E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1A6CEA-7D12-4055-97B9-97D1C1410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B50422-F172-407F-AAF9-A011E01B5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8E857E-0F79-49FD-BED2-C23250369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BF472-0AD4-4CD0-AFFF-9F320EE28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670FF-EFE9-4353-908D-B630FB8B8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AEE5B7B-2DFE-4261-B278-04177A225C9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9875394-9903-4EA7-AE33-8A7EB415618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144000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仓库货物包装标准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仓库货物包装标准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货物包装材料选择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不同货物的包装要求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包装标签和标识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包装后的存储和处理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仓库货物包装标准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货物包装的重要性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确保货物完好无损到达目的地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保护货物不受损坏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减少装卸时间，提高运输速度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提高货物运输效率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树立公司形象，吸引客户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提升货物形象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包装标准的制定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选择适合货物的包装材料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根据货物性质确定包装材料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根据不同运输方式制定不同的包装标准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结合运输方式制定包装标准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符合国际贸易标准，便于跨境运输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遵循国际包装标准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包装标准的执行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仓库应制定包装作业指导书，明确包装流程，培训工作人员正确包装货物，确保包装质量。同时，定期检查包装质量，及时发现问题并进行调整。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结合新技术更新包装方法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借助新包装技术提高包装效率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采用环保材料，提升包装质量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借鉴其他行业的包装经验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学习其他行业的包装技巧和经验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将其他行业成功的包装方法引入到仓库包装中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包装标准的更新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随着货物性质变化更新包装标准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根据货物类型和特性更新包装标准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根据市场需求不断调整包装方案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仓库货物包装标准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仓库货物包装标准是确保货物运输顺利、货物安全无损的重要环节。通过制定严格的包装标准，可以提高货物运输效率，保护货物免受损害，提升货物形象，确保货物顺利到达目的地。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货物包装材料选择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塑料包装材料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方便搬运和运输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轻便易携带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保护货物不受潮湿影响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防水防潮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能抵抗外部刮擦和损坏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耐磨损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纸箱包装材料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对环境友好，可循环利用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环保可回收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可以容纳较重的货物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承载能力强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保持货物通风，防止霉变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透气性好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保护性能好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有效保护货物不受损坏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防止碰撞造成损失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适用于重型货物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能稳固承载大重量货物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提供强力支撑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木箱包装材料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耐用坚固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能承受长时间使用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抗压性能高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包装填充物材料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提供缓冲保护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泡沫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填充空隙，防止货物移动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环保材料，可重复利用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纸屑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货物包装材料选择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仓库货物包装中，选择合适的包装材料至关重要。塑料包装材料轻便易携带，耐磨损，防水防潮，适合轻型货物。纸箱包装材料环保可回收，承载能力强，透气性好，适合中小型货物。木箱包装材料耐用坚固，保护性能好，适用于重型货物。在选择包装填充物时，泡沫、气囊和纸屑都是常见的材料，可以提供有效的保护和填充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不同货物的包装要求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液体货物包装要求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液体货物在运输过程中需要进行密封包装，以防止泄漏。同时，必须设计防漏措施，并加强防撞防压能力，确保货物安全到达目的地。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易碎货物包装要求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保护货物不受碰撞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使用缓冲材料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增加包装强度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多层包装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提醒运输人员注意轻放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标注易碎标识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高温货物包装要求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防止货物受热变形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使用耐高温包装材料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防止货物受热变化影响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避免紧密包装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避免高温下货物腐烂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确保通风良好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食品类货物包装要求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食品类货物的包装需要严格遵循食品卫生标准，保持防潮防尘，同时采用食品级包装材料，以确保食品质量和安全。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不同货物的包装要求总结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防止液体货物泄漏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密封包装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保护高温货物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使用耐高温包装材料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保护易碎货物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使用缓冲材料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https://d.book118.com/455144000014011130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仓库货物包装标准</vt:lpstr>
      <vt:lpstr>目录</vt:lpstr>
      <vt:lpstr>第1章 仓库货物包装标准</vt:lpstr>
      <vt:lpstr>货物包装的重要性</vt:lpstr>
      <vt:lpstr>包装标准的制定</vt:lpstr>
      <vt:lpstr>包装标准的执行</vt:lpstr>
      <vt:lpstr>包装标准的更新</vt:lpstr>
      <vt:lpstr> </vt:lpstr>
      <vt:lpstr>第2章 货物包装材料选择</vt:lpstr>
      <vt:lpstr>塑料包装材料</vt:lpstr>
      <vt:lpstr>纸箱包装材料</vt:lpstr>
      <vt:lpstr>木箱包装材料</vt:lpstr>
      <vt:lpstr>包装填充物材料</vt:lpstr>
      <vt:lpstr> </vt:lpstr>
      <vt:lpstr>第3章 不同货物的包装要求</vt:lpstr>
      <vt:lpstr> </vt:lpstr>
      <vt:lpstr>易碎货物包装要求</vt:lpstr>
      <vt:lpstr>高温货物包装要求</vt:lpstr>
      <vt:lpstr> </vt:lpstr>
      <vt:lpstr>不同货物的包装要求总结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2024-09-29T15:15:31.695</cp:lastPrinted>
  <dcterms:created xsi:type="dcterms:W3CDTF">2024-09-29T07:15:31Z</dcterms:created>
  <dcterms:modified xsi:type="dcterms:W3CDTF">2024-09-29T07:15:33Z</dcterms:modified>
</cp:coreProperties>
</file>