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79DE0-CD37-47B7-9F18-A2D14BAE3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7A1B3-ACCB-4570-B617-62048E569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F3FF1-D5B1-4D52-A68E-CA44F9F16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9B5F69-F167-4BEE-ABAF-408737479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B08483-4768-43DD-8201-1A9953D3B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A8A21C-9372-4A1D-8499-2773A8D64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9BDADA-2BCE-4BD4-B328-B0010D718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547CD5-FCD5-446E-9A2D-5E7370613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0FC17F-B96B-419D-8D74-01E888E87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85A33-8B19-4661-B0DE-767E6BA11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6515D-2531-44EA-B31A-BC1EED397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14420103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基金与证券行业市场前景分析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政策法规影响分析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市场竞争格局剖析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创新产品与服务探讨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科技应用赋能前景展望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风险挑战与应对策略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总结：未来发展趋势预测与机遇挖掘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基金规模持续增长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随着投资者对理财需求的增加，基金行业规模不断扩大，基金产品种类日益丰富。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专业化程度提高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基金公司不断引进专业人才，提升投研能力，为投资者提供更加专业化的服务。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监管政策不断完善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监管部门加强对基金行业的监管，保护投资者利益，促进行业健康发展。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基金行业现状及特点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随着经济复苏和资本市场改革深入推进，证券市场交易活跃度不断提升。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证券市场交易活跃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证券公司通过增资扩股、并购重组等方式提升综合实力，拓展业务范围。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证券公司综合实力增强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证券公司积极应用金融科技，提升客户服务体验和交易效率。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金融科技应用广泛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基金行业将继续保持快速增长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随着居民财富增长和理财观念转变，基金行业将继续保持快速增长势头。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证券行业将呈现多元化发展格局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证券行业将在传统业务基础上，拓展资产管理、投资银行、财富管理等多元化业务。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行业监管将更加严格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监管部门将继续加强对基金、证券行业的监管力度，促进行业规范发展。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金融科技应用将更加深入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随着科技的不断进步和应用，基金、证券行业将更加深入地应用金融科技，提升业务效率和客户体验。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政策法规影响分析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《证券法》修订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近年来，我国《证券法》进行了多次修订，不断完善证券市场法律法规体系，保护投资者合法权益，促进证券市场健康发展。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基金业相关法规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包括《证券投资基金法》、《公开募集证券投资基金运作管理办法》等，对基金公司的设立、基金产品的发行、运作和监管等方面做出了详细规定。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资管新规及其配套细则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针对资产管理行业出台的一系列政策法规，如《关于规范金融机构资产管理业务的指导意见》等，对基金与证券行业的业务模式、产品类型、投资者适当性等方面产生了深远影响。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相关政策法规回顾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政策法规的出台和实施，使得基金与证券行业面临更加严格的监管环境，包括业务准入、产品发行、信息披露、投资者保护等方面。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严格监管趋势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政策法规的完善促进了行业的规范化发展，推动基金公司、证券公司等金融机构加强内部控制和风险管理，提高业务水平和服务质量。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行业规范化发展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在政策法规的引导下，基金与证券行业不断进行业务创新和产品创新，以满足投资者多样化的投资需求和市场发展的需要。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政策法规对行业影响评估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未来政策走向预测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随着我国资本市场的不断开放和国际化程度的提高，未来政策将更加注重加强与国际市场的合作与交流，提升我国基金与证券行业的国际竞争力。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加强国际合作与交流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未来政策将继续加强监管力度，完善监管体系，防范金融风险，保护投资者合法权益。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加强监管力度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政策将鼓励和支持基金与证券行业进行业务创新和产品创新，提高服务实体经济的能力。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推动行业创新发展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市场竞争格局剖析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证券公司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提供证券经纪、投资银行、资产管理等多元化金融服务，拥有广泛的客户资源和渠道优势。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第三方销售机构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独立于基金公司和证券公司的销售机构，提供专业的理财规划和产品销售服务。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基金公司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拥有专业的投资团队和丰富的投资经验，主要提供各类基金产品，包括股票型、债券型、混合型等。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基金公司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占据基金市场的主导地位，市场份额较为集中，大型基金公司市场份额占比超过一半。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证券公司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在证券市场中占据重要地位，市场份额相对分散，但大型证券公司市场份额占比仍较高。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第三方销售机构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市场份额逐年提升，尤其在互联网金融的推动下，其市场份额增长迅速。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市场份额分布情况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基金公司和证券公司通过不断推出新的基金产品和证券服务，满足投资者多样化的投资需求。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采用多元化的营销策略，包括线上推广、线下活动、投资者教育等，提高品牌知名度和市场占有率。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利用大数据、人工智能等先进技术，提升投资决策的准确性和效率，优化客户体验。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积极寻求与其他金融机构、科技公司等的合作，实现资源共享和优势互补，提升整体竞争力。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合作共赢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竞争策略差异化分析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创新产品与服务探讨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https://d.book118.com/455144201031011102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2024-09-10T22:57:53.998</cp:lastPrinted>
  <dcterms:created xsi:type="dcterms:W3CDTF">2024-09-10T14:57:54Z</dcterms:created>
  <dcterms:modified xsi:type="dcterms:W3CDTF">2024-09-10T14:57:56Z</dcterms:modified>
</cp:coreProperties>
</file>