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AFD04-9DAD-44A3-A49B-E64097AE9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4B6B7-2845-4670-8CB9-654646A43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09B1B-B160-496D-950B-A20B55C40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01D32-C704-4A06-B561-336FEEA3C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113AD2-EA14-4382-A26F-2EB7B5350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473AE4-49CD-485C-930B-454CC29DF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FB9DBB-30CA-4764-BB41-3E52CFD81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0EFA4-6E6B-4BA6-AFDF-97008A012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62359-B3A4-4F58-9941-D20D987B0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7F10A-5B9C-450E-83EB-EF990C83B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57977-6A08-4620-8355-4D7C06BDD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442401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癌痛护理及管理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癌痛护理及管理的挑战与展望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癌痛的定义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癌痛定义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癌痛是由于癌症本身、治疗及并发症引起的疼痛，是癌症患者最常见的症状之一。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癌痛分类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根据疼痛的性质和来源，癌痛可分为肿瘤相关性疼痛和抗癌治疗相关性疼痛。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癌痛评估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对癌痛进行评估是癌痛护理及管理的重要环节，应采用多维度评估方法，包括疼痛程度、性质、范围、持续时间及影响因素等。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抗癌治疗相关性疼痛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化疗、放疗等抗癌治疗过程中可能引起口腔黏膜炎、周围神经损伤等副作用，导致疼痛。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如焦虑、抑郁等心理因素也可能加重癌痛。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肿瘤相关性疼痛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肿瘤直接侵犯或压迫神经、骨骼等组织，导致疼痛。如骨转移、肿瘤压迫神经等。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癌痛的原因和分类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影响睡眠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限制活动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社会交往障碍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癌痛对生活质量的影响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074" r="1007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926" r="1792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7694" r="769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4520" r="452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癌痛可能导致患者难以入睡或睡眠质量下降，影响生活质量。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疼痛可能导致患者活动受限，影响日常生活和工作。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长期疼痛可能导致患者出现焦虑、抑郁等心理问题，进一步影响生活质量。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疼痛可能导致患者社交活动减少，影响人际关系和社会功能。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使用疼痛评估工具，如数字评分法、视觉模拟评分法等，对患者的疼痛程度进行评估。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疼痛性质评估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疼痛影响评估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了解疼痛的性质，如持续性疼痛、间歇性疼痛等，有助于确定疼痛的原因和制定相应的护理措施。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评估疼痛对患者的生活质量、心理状态和社会功能等方面的影响，有助于制定个性化的护理计划。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确保患者按时服用止痛药物，避免漏服或错服。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58" b="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按时给药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密切观察患者服用止痛药物后的效果，记录疼痛缓解程度和时间，及时调整用药剂量或方案。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观察疗效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了解止痛药物的副作用，如恶心、呕吐、便秘、嗜睡等，采取相应措施进行预防和处理。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预防副作用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如冷敷、热敷、按摩、针灸等，可缓解疼痛和不适感。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为患者提供心理疏导和支持，减轻焦虑、抑郁等情绪问题，增强疼痛耐受性。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指导患者保持良好的作息习惯、饮食结构和适当的运动，有助于缓解癌痛。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https://d.book118.com/455144240130011123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2024-09-27T04:24:48.333</cp:lastPrinted>
  <dcterms:created xsi:type="dcterms:W3CDTF">2024-09-26T20:24:48Z</dcterms:created>
  <dcterms:modified xsi:type="dcterms:W3CDTF">2024-09-26T20:24:50Z</dcterms:modified>
</cp:coreProperties>
</file>