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6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CD18C-A233-40AD-9D46-D776C4779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C2897-6BB4-4686-B181-603308FF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7D2CD-2004-4C43-9F23-996B682C0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050DE-428E-4845-89B1-BA67A9848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056B5E-823F-4C4D-85CD-46704F232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A8B67-8B3F-4FF9-90EE-CF7A4CEF0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933472-16C1-46A2-9825-CED00A1AC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57D91-6CF0-4D35-ADF9-46B540C78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790C5-D5B2-4258-ABB4-2DEDAE92B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D6BA2-300F-4BF6-AEBE-DBF50BF73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7000D-39DE-4DE9-ABC4-DFF4FB59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672" r:id="rId2"/>
    <p:sldLayoutId id="2147495673" r:id="rId3"/>
    <p:sldLayoutId id="2147495674" r:id="rId4"/>
    <p:sldLayoutId id="2147495675" r:id="rId5"/>
    <p:sldLayoutId id="2147495676" r:id="rId6"/>
    <p:sldLayoutId id="2147495677" r:id="rId7"/>
    <p:sldLayoutId id="2147495678" r:id="rId8"/>
    <p:sldLayoutId id="2147495679" r:id="rId9"/>
    <p:sldLayoutId id="2147495680" r:id="rId10"/>
    <p:sldLayoutId id="214749568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18" Type="http://schemas.openxmlformats.org/officeDocument/2006/relationships/tags" Target="../tags/tag302.xml" /><Relationship Id="rId19" Type="http://schemas.openxmlformats.org/officeDocument/2006/relationships/tags" Target="../tags/tag303.xml" /><Relationship Id="rId2" Type="http://schemas.openxmlformats.org/officeDocument/2006/relationships/tags" Target="../tags/tag286.xml" /><Relationship Id="rId20" Type="http://schemas.openxmlformats.org/officeDocument/2006/relationships/tags" Target="../tags/tag304.xml" /><Relationship Id="rId21" Type="http://schemas.openxmlformats.org/officeDocument/2006/relationships/tags" Target="../tags/tag305.xml" /><Relationship Id="rId22" Type="http://schemas.openxmlformats.org/officeDocument/2006/relationships/tags" Target="../tags/tag306.xml" /><Relationship Id="rId23" Type="http://schemas.openxmlformats.org/officeDocument/2006/relationships/tags" Target="../tags/tag307.xml" /><Relationship Id="rId24" Type="http://schemas.openxmlformats.org/officeDocument/2006/relationships/tags" Target="../tags/tag308.xml" /><Relationship Id="rId25" Type="http://schemas.openxmlformats.org/officeDocument/2006/relationships/tags" Target="../tags/tag309.xml" /><Relationship Id="rId26" Type="http://schemas.openxmlformats.org/officeDocument/2006/relationships/tags" Target="../tags/tag310.xml" /><Relationship Id="rId27" Type="http://schemas.openxmlformats.org/officeDocument/2006/relationships/tags" Target="../tags/tag311.xml" /><Relationship Id="rId28" Type="http://schemas.openxmlformats.org/officeDocument/2006/relationships/tags" Target="../tags/tag312.xml" /><Relationship Id="rId29" Type="http://schemas.openxmlformats.org/officeDocument/2006/relationships/tags" Target="../tags/tag313.xml" /><Relationship Id="rId3" Type="http://schemas.openxmlformats.org/officeDocument/2006/relationships/tags" Target="../tags/tag287.xml" /><Relationship Id="rId30" Type="http://schemas.openxmlformats.org/officeDocument/2006/relationships/tags" Target="../tags/tag314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5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tags" Target="../tags/tag321.xml" /><Relationship Id="rId9" Type="http://schemas.openxmlformats.org/officeDocument/2006/relationships/tags" Target="../tags/tag3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3.xml" /><Relationship Id="rId3" Type="http://schemas.openxmlformats.org/officeDocument/2006/relationships/tags" Target="../tags/tag324.xml" /><Relationship Id="rId4" Type="http://schemas.openxmlformats.org/officeDocument/2006/relationships/tags" Target="../tags/tag3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6.xml" /><Relationship Id="rId11" Type="http://schemas.openxmlformats.org/officeDocument/2006/relationships/tags" Target="../tags/tag347.xml" /><Relationship Id="rId12" Type="http://schemas.openxmlformats.org/officeDocument/2006/relationships/tags" Target="../tags/tag348.xml" /><Relationship Id="rId13" Type="http://schemas.openxmlformats.org/officeDocument/2006/relationships/tags" Target="../tags/tag349.xml" /><Relationship Id="rId2" Type="http://schemas.openxmlformats.org/officeDocument/2006/relationships/tags" Target="../tags/tag338.xml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tags" Target="../tags/tag3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8.xml" /><Relationship Id="rId11" Type="http://schemas.openxmlformats.org/officeDocument/2006/relationships/tags" Target="../tags/tag359.xml" /><Relationship Id="rId12" Type="http://schemas.openxmlformats.org/officeDocument/2006/relationships/tags" Target="../tags/tag360.xml" /><Relationship Id="rId13" Type="http://schemas.openxmlformats.org/officeDocument/2006/relationships/tags" Target="../tags/tag361.xml" /><Relationship Id="rId14" Type="http://schemas.openxmlformats.org/officeDocument/2006/relationships/tags" Target="../tags/tag362.xml" /><Relationship Id="rId15" Type="http://schemas.openxmlformats.org/officeDocument/2006/relationships/tags" Target="../tags/tag363.xml" /><Relationship Id="rId16" Type="http://schemas.openxmlformats.org/officeDocument/2006/relationships/tags" Target="../tags/tag364.xml" /><Relationship Id="rId17" Type="http://schemas.openxmlformats.org/officeDocument/2006/relationships/tags" Target="../tags/tag365.xml" /><Relationship Id="rId18" Type="http://schemas.openxmlformats.org/officeDocument/2006/relationships/tags" Target="../tags/tag366.xml" /><Relationship Id="rId19" Type="http://schemas.openxmlformats.org/officeDocument/2006/relationships/tags" Target="../tags/tag367.xml" /><Relationship Id="rId2" Type="http://schemas.openxmlformats.org/officeDocument/2006/relationships/tags" Target="../tags/tag350.xml" /><Relationship Id="rId3" Type="http://schemas.openxmlformats.org/officeDocument/2006/relationships/tags" Target="../tags/tag351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tags" Target="../tags/tag354.xml" /><Relationship Id="rId7" Type="http://schemas.openxmlformats.org/officeDocument/2006/relationships/tags" Target="../tags/tag355.xml" /><Relationship Id="rId8" Type="http://schemas.openxmlformats.org/officeDocument/2006/relationships/tags" Target="../tags/tag356.xml" /><Relationship Id="rId9" Type="http://schemas.openxmlformats.org/officeDocument/2006/relationships/tags" Target="../tags/tag3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001432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定期开展全民义务劳动日活动方案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活动背景与意义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活动内容与安排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活动保障与支持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活动宣传与推广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活动背景与意义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97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定期开展全民义务劳动日活动是为了提高全民劳动意识，培养良好的劳动习惯。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定期开展全民义务劳动日活动可以促进社会和谐，增强社会凝聚力。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定期开展全民义务劳动日活动可以促进环境保护，提高环境质量。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定期开展全民义务劳动日活动可以促进个人身心健康，提高生活质量。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活动意义</a:t>
            </a:r>
            <a:endParaRPr lang="zh-CN" altLang="en-US"/>
          </a:p>
        </p:txBody>
      </p:sp>
      <p:sp>
        <p:nvSpPr>
          <p:cNvPr id="104976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促进公民的身心健康，提高生活质量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7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提高公民的环保意识，保护生态环境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增强公民的社会责任感，促进社会和谐发展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8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提高公民的劳动意识，培养良好的劳动习惯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  <p:sp>
        <p:nvSpPr>
          <p:cNvPr id="10498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提高全民环保意识</a:t>
            </a:r>
            <a:endParaRPr lang="zh-CN" altLang="en-US"/>
          </a:p>
        </p:txBody>
      </p:sp>
      <p:sp>
        <p:nvSpPr>
          <p:cNvPr id="10500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宣传环保知识，提高公众对环保问题的认识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倡导绿色生活方式，减少资源浪费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鼓励公众参与环保活动，提高环保参与度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培养环保意识，形成良好的环保习惯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促进社区环境改善</a:t>
            </a:r>
            <a:endParaRPr lang="zh-CN" altLang="en-US"/>
          </a:p>
        </p:txBody>
      </p:sp>
      <p:sp>
        <p:nvSpPr>
          <p:cNvPr id="105008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8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8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8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8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9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9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9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9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9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0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0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0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1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1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1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1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提高居民环保意识，增强环保责任感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加强社区垃圾分类管理，提高资源利用率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促进社区绿化，美化社区环境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改善社区环境卫生，提高居民生活质量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增强居民凝聚力</a:t>
            </a:r>
            <a:endParaRPr lang="zh-CN" altLang="en-US"/>
          </a:p>
        </p:txBody>
      </p:sp>
      <p:sp>
        <p:nvSpPr>
          <p:cNvPr id="105016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6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6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7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7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增强居民对社区的归属感和认同感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7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提高居民参与度，促进邻里关系和谐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7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提高居民对社区事务的参与度和责任感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7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促进居民之间的交流与合作，形成良好的社区氛围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活动内容与安排</a:t>
            </a:r>
            <a:endParaRPr lang="zh-CN" altLang="en-US"/>
          </a:p>
        </p:txBody>
      </p:sp>
      <p:sp>
        <p:nvSpPr>
          <p:cNvPr id="10502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活动时间</a:t>
            </a:r>
            <a:endParaRPr lang="zh-CN" altLang="en-US"/>
          </a:p>
        </p:txBody>
      </p:sp>
      <p:sp>
        <p:nvSpPr>
          <p:cNvPr id="105040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每月第一个周六上午9:00-12:00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每次活动持续3小时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活动地点：社区、公园、学校等公共场所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活动形式：清扫街道、清理垃圾、绿化环境等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活动地点</a:t>
            </a:r>
            <a:endParaRPr lang="zh-CN" altLang="en-US"/>
          </a:p>
        </p:txBody>
      </p:sp>
      <p:sp>
        <p:nvSpPr>
          <p:cNvPr id="105046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47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7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48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8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学校：组织学生参与校园卫生清洁、绿化美化等活动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48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企事业单位：组织员工参与单位卫生清洁、绿化美化等活动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48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社区：组织居民参与社区卫生清洁、绿化美化等活动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49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公园：组织志愿者参与公园环境整治、绿化养护等活动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活动参与人员</a:t>
            </a:r>
            <a:endParaRPr lang="zh-CN" altLang="en-US"/>
          </a:p>
        </p:txBody>
      </p:sp>
      <p:sp>
        <p:nvSpPr>
          <p:cNvPr id="1050532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3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3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政府机关工作人员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8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0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企事业单位员工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44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6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社区居民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2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志愿者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56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8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2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4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6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其他社会组织成员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https://d.book118.com/455200143211011040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定期开展全民义务劳动日活动方案</vt:lpstr>
      <vt:lpstr>目录</vt:lpstr>
      <vt:lpstr>添加章节标题</vt:lpstr>
      <vt:lpstr>活动背景与意义</vt:lpstr>
      <vt:lpstr>背景介绍</vt:lpstr>
      <vt:lpstr>活动意义</vt:lpstr>
      <vt:lpstr>活动目标</vt:lpstr>
      <vt:lpstr>提高全民环保意识</vt:lpstr>
      <vt:lpstr>促进社区环境改善</vt:lpstr>
      <vt:lpstr>增强居民凝聚力</vt:lpstr>
      <vt:lpstr>活动内容与安排</vt:lpstr>
      <vt:lpstr>活动时间</vt:lpstr>
      <vt:lpstr>活动地点</vt:lpstr>
      <vt:lpstr>活动参与人员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2024-08-31T16:49:15.753</cp:lastPrinted>
  <dcterms:created xsi:type="dcterms:W3CDTF">2024-08-31T08:49:15Z</dcterms:created>
  <dcterms:modified xsi:type="dcterms:W3CDTF">2024-08-31T08:49:18Z</dcterms:modified>
</cp:coreProperties>
</file>