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F27E49-71C2-4E70-9EFF-420293CE88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933084-8319-499F-A994-5AB1E519C1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DDF580-4E52-4BA7-B0FC-29E0925AE4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DD93A2-1458-40B5-A962-0F08851DFE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C1D829-850F-464E-999F-648432D777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10D278-416C-4347-A79D-AED63DE695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59E498-261C-4540-9562-644E851FB3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4BAD01-79A9-4717-8B4D-804D6F0F3B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815C69-58DD-4474-A7CB-3482BA570A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CBD895-B873-472C-A759-0A599BEE7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BD5982-B78D-4E77-8212-826D8E6EFD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2003201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义乌流动人口数据分析报告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义乌流动人口概况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流动人口对义乌经济的影响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流动人口的社会问题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流动人口的管理和服务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义乌市作为中国小商品市场的中心，吸引了大量外来人口，流动人口数量庞大。为了更好地了解流动人口在义乌的生活状况、就业情况和社会融入等方面的问题，本研究进行了深入的流动人口数据分析。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通过对义乌流动人口的规模、结构、来源地、就业、居住和社会融入等方面的数据分析，为政府和社会各界提供决策参考，促进流动人口的合理管理和服务优化。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594" r="2159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报告背景和目的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流动人口是指离开户籍所在地，前往其他地区从事务工、经商、求学、居住等活动，并在一定时间内不返回户籍所在地的人口。</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流动原因和流动时间，可以将流动人口分为长期性流动人口和季节性流动人口。长期性流动人口是指在外地长期居住、工作或求学的人口，而季节性流动人口则是在特定时期内前往外地从事某项工作或活动的人口。</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流动人口的定义和分类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义乌流动人口概况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义乌流动人口数量庞大，结构复杂。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义乌市作为全球小商品集散地，吸引了大量外来务工人员和经商人员，流动人口数量庞大。同时，由于来自不同地区和文化背景的人员汇聚于此，流动人口结构也较为复杂。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流动人口数量和结构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流动人口的来源地分布</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流动人口主要来自周边省份和经济欠发达地区。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义乌的流动人口主要来自浙江省内及周边省份，如江西、安徽、河南等经济欠发达地区。这些地区劳动力资源丰富，且人员流动性较大。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流动人口从事多种职业，以服务业和制造业为主。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在义乌的流动人口中，从事服务业和制造业的人员占据了相当大的比例。由于义乌是小商品制造和集散地，相关产业的发展吸引了大量外来务工人员。此外，也有一部分流动人口从事商贸、物流等行业。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流动人口的职业分布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流动人口对义乌经济的影响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流动人口在创业、创新方面也发挥了积极作用，为义乌的经济发展注入了新的活力。</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流动人口为义乌带来了大量的劳动力资源，促进了当地经济的快速发展。</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流动人口在建筑、制造、物流等行业中发挥了重要作用，为义乌的产业升级和经济增长提供了有力支持。</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对经济增长的贡献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对消费市场的推动</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流动人口带来了多样化的消费需求和消费习惯，促进了义乌消费市场的多元化发展。</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流动人口在餐饮、住宿、交通等服务业领域创造了大量消费需求，拉动了义乌经济的增长。</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流动人口在购物、娱乐等方面也具有较高的消费潜力，为义乌的消费市场提供了新的增长点。</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对产业结构的影响</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流动人口在制造业、物流业等领域的大量涌入，推动了义乌传统产业的转型升级。</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流动人口在信息技术、电子商务等新兴产业领域也发挥了重要作用，促进了义乌经济的多元化发展。</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流动人口在文化创意、旅游等产业领域也具有较大的发展潜力，为义乌的产业结构优化提供了新的机遇。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https://d.book118.com/455200320140011110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2024-09-15T16:56:02.472</cp:lastPrinted>
  <dcterms:created xsi:type="dcterms:W3CDTF">2024-09-15T08:56:02Z</dcterms:created>
  <dcterms:modified xsi:type="dcterms:W3CDTF">2024-09-15T08:56:04Z</dcterms:modified>
</cp:coreProperties>
</file>