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62FC7-57CB-4FCF-9B44-8D6A2F60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56D28-FD1B-4578-BD08-144382AD4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67616-F0C2-4E0B-9877-B4D99809F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7A598-3A52-42FB-BB06-D377B815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DCBDB-7C57-4F38-B90D-5E5F89555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E9C1E-6B21-4E8E-8891-F8E6069A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51983-E002-481B-A29C-989CD1B1D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5545E-F0D7-4C16-AC6F-8D8EF684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7BB10-5770-4D10-A5AF-AAE5EE860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5A725-A31D-43C2-9C55-B81096091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B5B82-7F8D-4411-B5AE-5654F006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02233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Python基础教程之模块与包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Python模块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模块与包的应用场景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Python模块与包的优缺点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Python模块与包的最佳实践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模块是Python中组织代码的一种方式，它包含Python代码、函数、类和变量等。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通过模块，可以将相关的代码组织在一起，方便管理和复用。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模块可以是一个Python文件，也可以是一个包含Python代码的文件夹。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模块的创建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创建一个模块，需要创建一个Python文件，并在其中编写代码。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模块文件的命名规则是使用小写字母和下划线，例如`my_module.py`。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在模块文件中，可以定义函数、类和变量等，这些都可以被其他模块引用。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导入模块后，可以使用模块中的函数、类和变量等。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导入模块时，可以使用`from...import...`语句来导入特定的函数、类或变量。例如：`from my_module import my_function`。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要使用一个模块，需要先导入它。导入模块可以使用`import`语句。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模块的导入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https://d.book118.com/455202233023011043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2024-09-04T17:32:36.556</cp:lastPrinted>
  <dcterms:created xsi:type="dcterms:W3CDTF">2024-09-04T09:32:36Z</dcterms:created>
  <dcterms:modified xsi:type="dcterms:W3CDTF">2024-09-04T09:32:38Z</dcterms:modified>
</cp:coreProperties>
</file>