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0458F4-9F05-4F7C-A681-54D04C1A1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4539A-BE8D-49DB-83D3-C2DF0A682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7A509D-7468-4869-ACDD-4CC485822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11F24E-2EEC-43A4-A36C-70FA24601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AE465A-5DA6-4B78-B3A4-1C268BF20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5838E1-6877-40CC-9505-9A9EBCA99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7ABBCE-4B66-4DD3-9C2D-2E2A9BC5C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CE0EAE-0B88-45A9-9CAD-98A3DB8D8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93E652-9C7A-4359-802A-5A54E1069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EEC9CB-1F0A-42C8-8DFA-83B053450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DCF1D-B71E-45E9-B2C6-377530227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21121423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猪用疫苗企业供需现状与发展战略规划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猪用疫苗行业概述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猪用疫苗企业供需现状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猪用疫苗市场发展趋势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猪用疫苗企业发展策略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猪用疫苗企业发展战略规划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猪用疫苗行业政策环境分析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猪用疫苗行业概述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猪用疫苗行业是指生产和销售猪用疫苗产品的企业集合，这些企业专门针对猪类疾病进行疫苗的研发、生产和销售。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根据疫苗种类和应用领域，猪用疫苗行业可以分为预防性疫苗和治疗性疫苗两大类。预防性疫苗主要用于预防猪类疾病的发生，而治疗性疫苗则用于治疗已经感染疾病的猪。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行业分类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行业定义与分类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产业链上游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猪用疫苗行业的上游主要是原材料供应商和研发机构。原材料主要包括抗原、佐剂、包装材料等，而研发机构则负责新疫苗的研发和试验。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产业链中游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猪用疫苗行业的中游主要是疫苗生产商，这些企业通过采购上游的原材料和研发成果，进行疫苗的生产和质量控制。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产业链下游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猪用疫苗行业的下游主要是养殖企业和经销商。养殖企业是疫苗的主要需求方，而经销商则负责将疫苗销售给养殖企业。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行业产业链结构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随着养殖业的不断发展，猪用疫苗市场的需求也在持续增长。全球范围内，猪用疫苗市场规模庞大，且在未来几年内仍将保持稳定增长。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市场容量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全球猪用疫苗市场主要由几家大型跨国企业主导，如辉瑞、硕腾、默克等。这些企业拥有较强的研发实力和品牌影响力，占据了较大的市场份额。同时，一些区域性的中小型疫苗企业也在市场上占据一定地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市场竞争格局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行业市场概述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猪用疫苗企业供需现状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7250" r="172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目前市场上猪用疫苗种类繁多，包括预防传染病、寄生虫病等多种疫苗，能够满足不同养殖需求。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疫苗种类丰富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随着生物技术的不断发展，猪用疫苗生产能力得到显著提升，疫苗品质和产量均有所提高。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生产能力提升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国内猪用疫苗生产企业众多，形成了一定的竞争格局，促使企业不断提升产品质量和服务水平。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生产企业众多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供给现状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515" b="45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需求现状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养殖业发展推动需求增长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随着养殖业的快速发展，猪只数量不断增加，对猪用疫苗的需求也随之增长。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食品安全意识提升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消费者对食品安全问题的关注度不断提高，推动了养殖业对疫苗的需求增加。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政府监管加强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政府对养殖业的监管力度不断加强，要求养殖企业按照规定使用疫苗，进一步推动了疫苗需求。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3792" r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未来供需预测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随着养殖业的持续发展和疫苗技术的不断进步，预计未来猪用疫苗的供需将保持稳定增长。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供需基本平衡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目前市场上猪用疫苗的供给和需求基本平衡，但不同种类和不同区域的市场供需情况存在差异。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季节性供需波动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由于养殖业的周期性，猪用疫苗的供需情况也存在季节性波动。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供需平衡分析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猪用疫苗市场发展趋势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随着养殖业的发展，猪用疫苗的需求呈现多样化趋势，包括口蹄疫疫苗、猪瘟疫苗、蓝耳病疫苗等，以满足不同养殖户的需求。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疫苗种类多样化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随着养殖规模的扩大和养殖数量的增加，猪用疫苗的需求量呈逐年增长趋势，市场潜力巨大。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疫苗需求量增长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随着消费者对食品安全和动物健康问题的关注度提高，对猪用疫苗的品质要求也相应提高，高品质的疫苗更受市场欢迎。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疫苗品质要求提高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2" name="AutoShape 12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市场需求趋势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随着生物技术的不断发展，新型疫苗如基因工程疫苗、合成肽疫苗等正在逐步研发和推广，这些新型疫苗具有更高的免疫效果和更低的副作用。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新型疫苗研发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针对猪的多种疾病，研发人员正在研发联合疫苗，旨在通过一次接种达到预防多种疾病的效果，提高疫苗接种效率。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联合疫苗推广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随着免疫检测技术的升级，如ELISA、PCR等检测方法的应用，可以更快速、准确地检测猪只的免疫状态和疾病状态。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免疫检测技术升级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技术发展趋势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https://d.book118.com/455211214231011123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2024-09-27T13:30:40.096</cp:lastPrinted>
  <dcterms:created xsi:type="dcterms:W3CDTF">2024-09-27T05:30:40Z</dcterms:created>
  <dcterms:modified xsi:type="dcterms:W3CDTF">2024-09-27T05:30:42Z</dcterms:modified>
</cp:coreProperties>
</file>