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CE23F-5651-4FA2-97E0-2C4CB8653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F571B-3E20-47FF-AF2D-BF7A6112A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14C56-4898-4B3F-9AF6-0D0094AE3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A4B3C-F185-4C10-AD85-A696462AA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6F7C6E-86A4-49EB-9842-830736F5E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57FA76-6DD4-4EBF-8C5D-009AEC108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8BF800-10B1-4BCD-A32F-020F49B40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0A527-05E1-450E-AE48-513CC1764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DC107-F2C5-4880-801B-8218198DA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BF365-0AAB-40B9-BC60-A2C44624A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37E83-A046-46F1-AFC9-4791DBD45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11243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放射诊疗在口腔疾病中的应用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放射诊疗技术概述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口腔疾病的放射诊疗应用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放射诊疗在口腔疾病中的优势与局限性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放射诊疗的安全性与防护措施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口腔疾病是人群中普遍存在的问题，包括牙齿、牙周组织、颌骨和口腔软组织等部位的病变。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传统的口腔诊疗方法主要依赖医生的经验和视觉检查，对于某些病变难以做出准确诊断。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放射诊疗技术能够提供高分辨率的影像信息，帮助医生准确判断病变的性质、范围和程度，从而提高诊疗的准确性和有效性。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口腔疾病的普遍性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传统诊疗方法的局限性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放射诊疗的优势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放射诊疗技术能够揭示口腔内部结构的细微变化，有助于医生对疾病进行早期诊断和准确评估。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提高诊断准确性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通过放射影像，医生可以了解病变的具体位置和范围，从而制定个性化的治疗方案，提高治疗效果。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指导治疗方案制定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放射诊疗技术可用于定期监测口腔疾病的进展情况和治疗效果，及时调整治疗方案，确保患者获得最佳的治疗效果。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监测疾病进展和治疗效果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放射诊疗技术为口腔医学研究和教育提供了丰富的影像资料，有助于推动学科的发展和进步。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促进口腔医学研究和教育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放射诊疗在口腔医学中的重要性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放射诊疗技术概述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35" r="331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利用X线穿透性，对牙齿、牙周组织、颌骨等进行检查，常用于诊断龋齿、牙周病、颌骨骨折等。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口腔X线检查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采用数字化成像技术，提高图像分辨率和清晰度，减少辐射剂量，便于存储和传输。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数字化X线技术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X线技术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口腔CT检查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利用CT技术对口腔颌面部进行三维重建，可清晰显示牙齿、牙周组织、颌骨等结构的细微病变。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锥形束CT（CBCT）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一种专为口腔颌面部设计的CT技术，具有高分辨率、低辐射剂量等优点，广泛应用于口腔疾病的诊断和治疗。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12" r="27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口腔MRI检查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利用MRI技术对口腔软组织进行高分辨率成像，可清晰显示肿瘤、炎症等病变。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功能MRI（fMRI）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通过检测脑部血氧水平变化，反映口腔颌面部神经肌肉功能状态，为口腔疾病的诊断和治疗提供重要信息。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MRI技术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利用放射性核素标记的化合物对口腔疾病进行诊断和治疗，如甲状腺疾病引起的口腔症状。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在影像设备引导下，利用穿刺针、导管等器械对口腔疾病进行诊断和治疗，如口腔颌面部肿瘤的介入治疗。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其他放射诊疗技术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介入放射学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口腔疾病的放射诊疗应用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通过X线检查，可以清晰地显示牙齿的形态、位置和牙周组织的情况，有助于诊断龋齿、牙髓炎、根尖周炎等疾病。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牙体牙髓病的放射诊断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对于某些牙体牙髓病，如牙髓坏死、根尖周炎等，放射治疗可以作为辅助治疗手段，减轻症状，促进愈合。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放射治疗在牙体牙髓病中的应用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牙体牙髓病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47" r="2614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X线检查可以显示牙槽骨的吸收和破坏程度，以及牙周膜和牙骨质的情况，有助于评估牙周病的严重程度和制定治疗方案。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牙周病的放射诊断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放射治疗可以用于控制牙周炎症，减轻疼痛和肿胀等症状，促进牙周组织的修复和再生。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放射治疗在牙周病中的应用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https://d.book118.com/455211243143011044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2024-09-06T22:06:20.433</cp:lastPrinted>
  <dcterms:created xsi:type="dcterms:W3CDTF">2024-09-06T14:06:20Z</dcterms:created>
  <dcterms:modified xsi:type="dcterms:W3CDTF">2024-09-06T14:06:22Z</dcterms:modified>
</cp:coreProperties>
</file>