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A66CCC-A0FC-4B91-AE74-3DE57B99B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BBD5C-4D2F-490F-8CD6-369C298B6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6C2EC8-C688-470A-9383-66B64ECEF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BBD13A-DA30-4CDF-A8BB-E72D1135D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CE6F9D-C82B-4BE6-BB42-033948B0F7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135451-E684-4A17-96CF-93B6C4707E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BFF5CF-58B2-4365-A6EC-62B6F32F53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301B3-0F7A-414E-AB0F-F6053D23B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066DAE-9A45-4925-BB31-13172FD03F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174D4E-5E71-4B6B-86C8-7784788353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42D4E7-2F98-4374-9575-65A09E627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1420013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工程项目管理费用优化课件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工程项目管理费用优化概述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工程项目管理费用构成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工程项目管理费用优化方法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工程项目管理费用优化实践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工程项目管理费用优化建议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工程项目管理费用优化前景展望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工程项目管理费用优化概述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定义：工程项目管理费用优化是指通过合理调整项目各项任务之间的资源分配，以达到在满足项目预定目标的前提下，降低项目整体成本的过程。</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特点</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综合性：费用优化需要考虑项目整体，包括人力、物力、时间等多个方面，需要综合权衡不同方面的需求和限制。</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动态性：工程项目管理是一个动态的过程，任务之间的关系会随着项目的进展而发生变化，因此费用优化也需要不断调整和更新。</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复杂性：工程项目管理涉及的因素众多，包括技术、经济、环境等多个方面，需要综合考虑这些因素对项目费用的影响。</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通过降低项目成本，可以提高项目的效益和盈利能力，为组织带来更多的利润。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提高项目效益</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2125" r="2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增强项目可行性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提高市场竞争力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6083" r="16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在资源有限的情况下，通过优化任务之间的资源分配，可以使项目更加可行和经济。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降低项目成本可以提高组织的竞争力，使其在激烈的市场竞争中获得更大的优势。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费用优化的重要性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工程项目管理费用优化起源于20世纪80年代的美国，最初应用于大型基础设施项目，后来逐渐推广到其他类型的工程项目中。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随着信息技术和管理理论的不断发展，工程项目管理费用优化逐渐引入了更多的方法和工具，如仿真技术、优化算法等，使其能够更加精确和高效地实现项目成本优化。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费用优化的历史与发展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工程项目管理费用构成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295" r="2529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指直接从事建筑安装工程施工的工人和在现场直接从事技术、机械操作的工人以及上述人员的工资性津贴及福利费。</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人工费用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指在工程施工过程中消耗的各种主要材料、辅助材料、结构件、零件和半成品的费用。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材料费用</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指工程施工过程中使用的各种施工机械所发生的各项费用，包括自有机械的使用费用和租入机械的使用费用。</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机械使用费用</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指施工过程中发生的除上述三项直接费用外的其他直接费用。</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其他直接费用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直接费用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销售费用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指企业在销售产品、提供劳务过程中发生的各项费用以及专设销售机构的各项经费。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管理费用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指企业行政管理部门为组织和管理生产经营活动而发生的各项费用。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财务费用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指企业为筹集资金而发生的各项费用，包括企业经营期间发生的利息净支出、汇兑净损失、金融机构手续费，以及企业筹资发生的其他财务费用。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7" name="Picture 17"/>
          <p:cNvPicPr>
            <a:picLocks noChangeAspect="1"/>
          </p:cNvPicPr>
          <p:nvPr/>
        </p:nvPicPr>
        <p:blipFill>
          <a:blip r:embed="rId2">
            <a:alphaModFix/>
          </a:blip>
          <a:srcRect l="29708" r="29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35000" r="350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34625" r="34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间接费用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45" r="320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008" r="340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42844" r="4284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指企业按照规定缴纳的房产税、车船使用税、土地使用税、印花税等。</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税费</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指按规定缴纳的工会经费、职工教育经费等以及为开展业务活动而发生的间接费用。</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其他费用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税费及其他费用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https://d.book118.com/455214200132011034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2024-08-29T22:06:29.722</cp:lastPrinted>
  <dcterms:created xsi:type="dcterms:W3CDTF">2024-08-29T14:06:29Z</dcterms:created>
  <dcterms:modified xsi:type="dcterms:W3CDTF">2024-08-29T14:06:31Z</dcterms:modified>
</cp:coreProperties>
</file>