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8B956C-75C1-4AC9-9D2C-93A27BC7B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ED9F7-38AD-43BD-BD4A-64246D017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A6BDD2-46B7-4407-803E-A2C6E8059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5A14C0-B1A2-4EBD-AC4E-4D36AD6CA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7A76B2-CDE6-4907-A278-66CE72CDC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EE861A-1490-4D68-9CAE-55BECE3B4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FE3AFF-FBAA-4979-804A-9283B5DE4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8B0274-C405-4542-9C8A-87E09917E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626166-9A8C-43D7-B464-13760B412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0CF008-7823-40D9-BD86-BE13CF5C6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285CA6-8750-4E3D-B72A-4194CFF0A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22001334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实习护士查房培训PPT\n## 1.实习护士查房的基本概念与重要性\n### 1.1实习护士查房的目的和意义\n### 1.2实习护士查房的对象和范围\n### 1.3实习护士查房的关键要素和流程\n## 2.实习护士查房的基本技巧与方法\n### 2.1实习护士查房的沟通技巧\n### 2.2实习护士查房的观察技巧\n### 2.3实习护士查房的操作技巧\n## 3.实习护士查房的常见问题与解决方案\n### 3.1实习护士查房中常见的沟通问题及解决方法\n### 3.2实习护士查房中常见的观察问题及解决方法\n### 3.3实习护士查房中常见的操作问题及解决方法\n## 4.实习护士查房的实际案例分析\n### 4.1成功的实习护士查房案例分析\n### 4.2实习护士查房中遇到的挑战及应对措施\n### 4.3实习护士查房的未来发展趋势和挑战\n## 5.实习护士查房的自我评估与提升\n### 5.1实习护士查房的自我评估方法\n### 5.2实习护士查房的个人提升策略\n### 5.3实习护士查房的长远发展规划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实习护士查房培训PPT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实习护士查房的基本概念与重要性</a:t>
            </a:r>
            <a:endParaRPr/>
          </a:p>
        </p:txBody>
      </p:sp>
      <p:sp>
        <p:nvSpPr>
          <p:cNvPr id="10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4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4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提高实习护士的临床实践能力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4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熟悉病人病情变化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掌握病人护理措施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提高病人满意度</a:t>
                </a:r>
                <a:endParaRPr/>
              </a:p>
            </p:txBody>
          </p:sp>
          <p:sp>
            <p:nvSpPr>
              <p:cNvPr id="14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5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培养实习护士的团队协作能力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与医生、护士、家属等有效沟通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分工合作，共同完成护理任务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提高护理团队凝聚力</a:t>
                </a:r>
                <a:endParaRPr/>
              </a:p>
            </p:txBody>
          </p:sp>
          <p:sp>
            <p:nvSpPr>
              <p:cNvPr id="15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5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塑造实习护士的职业素养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培养良好的职业道德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提高病人安全意识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提升服务质量</a:t>
                </a:r>
                <a:endParaRPr/>
              </a:p>
            </p:txBody>
          </p:sp>
          <p:sp>
            <p:nvSpPr>
              <p:cNvPr id="15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实习护士查房的目的和意义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实习护士查房的对象</a:t>
                </a:r>
                <a:endParaRPr/>
              </a:p>
            </p:txBody>
          </p:sp>
          <p:sp>
            <p:nvSpPr>
              <p:cNvPr id="16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住院病人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门诊病人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急诊病人</a:t>
                </a:r>
                <a:endParaRPr/>
              </a:p>
            </p:txBody>
          </p:sp>
          <p:sp>
            <p:nvSpPr>
              <p:cNvPr id="16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实习护士查房的范围</a:t>
                </a:r>
                <a:endParaRPr/>
              </a:p>
            </p:txBody>
          </p:sp>
          <p:sp>
            <p:nvSpPr>
              <p:cNvPr id="17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</a:t>
                </a:r>
                <a:endParaRPr/>
              </a:p>
            </p:txBody>
          </p:sp>
          <p:sp>
            <p:nvSpPr>
              <p:cNvPr id="17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实习护士查房的对象和范围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实习护士查房的关键要素</a:t>
                </a:r>
                <a:endParaRPr/>
              </a:p>
            </p:txBody>
          </p:sp>
          <p:sp>
            <p:nvSpPr>
              <p:cNvPr id="18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：了解病人的病情、需求和心理状况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：掌握病人的护理措施和技能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：确保病人舒适、安全的环境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：与其他医护人员有效沟通，共同完成护理任务</a:t>
                </a:r>
                <a:endParaRPr/>
              </a:p>
            </p:txBody>
          </p:sp>
          <p:sp>
            <p:nvSpPr>
              <p:cNvPr id="18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实习护士查房的流程</a:t>
                </a:r>
                <a:endParaRPr/>
              </a:p>
            </p:txBody>
          </p:sp>
          <p:sp>
            <p:nvSpPr>
              <p:cNvPr id="18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查房前准备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：了解病人病情，准备查房所需物品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查房过程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：观察病人，询问病情，评估护理计划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查房后总结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：分析查房结果，调整护理措施，提高护理质量</a:t>
                </a:r>
                <a:endParaRPr/>
              </a:p>
            </p:txBody>
          </p:sp>
          <p:sp>
            <p:nvSpPr>
              <p:cNvPr id="19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实习护士查房的关键要素和流程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实习护士查房的基本技巧与方法</a:t>
            </a:r>
            <a:endParaRPr/>
          </a:p>
        </p:txBody>
      </p:sp>
      <p:sp>
        <p:nvSpPr>
          <p:cNvPr id="19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倾听：耐心倾听病人的主诉，关心病人的需求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用心感受病人的情绪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尊重病人的观点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及时给予回应</a:t>
                </a:r>
                <a:endParaRPr/>
              </a:p>
            </p:txBody>
          </p:sp>
          <p:pic>
            <p:nvPicPr>
              <p:cNvPr id="2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表达：清晰、简洁地传达信息，避免使用专业术语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使用通俗易懂的语言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保持语气平和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注意肢体语言和表情</a:t>
                </a:r>
                <a:endParaRPr/>
              </a:p>
            </p:txBody>
          </p:sp>
          <p:pic>
            <p:nvPicPr>
              <p:cNvPr id="20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同理心：站在病人的角度思考问题，关心病人的感受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体现关爱和尊重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提高病人的信任度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增强护患关系</a:t>
                </a:r>
                <a:endParaRPr/>
              </a:p>
            </p:txBody>
          </p:sp>
          <p:pic>
            <p:nvPicPr>
              <p:cNvPr id="21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实习护士查房的沟通技巧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18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观察病人：全面、细致地观察病人的生命体征、症状和体征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注意病人的面部表情和肢体语言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关注病人的主诉和需求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分析病人的心理状况</a:t>
                </a:r>
                <a:endParaRPr/>
              </a:p>
            </p:txBody>
          </p:sp>
        </p:grpSp>
        <p:grpSp>
          <p:nvGrpSpPr>
            <p:cNvPr id="221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观察护理措施：评估护理措施的有效性和病人的反应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观察病人的舒适度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关注病人的治疗效果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分析护理措施是否需要调整</a:t>
                </a:r>
                <a:endParaRPr/>
              </a:p>
            </p:txBody>
          </p:sp>
        </p:grpSp>
        <p:grpSp>
          <p:nvGrpSpPr>
            <p:cNvPr id="224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观察团队协作：了解医护人员的沟通和工作状况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关注医生的医嘱和护士的执行情况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分析团队协作中存在的问题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提出改进意见</a:t>
                </a:r>
                <a:endParaRPr/>
              </a:p>
            </p:txBody>
          </p: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实习护士查房的观察技巧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基本操作技能：掌握病人护理所需的基本操作技能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如静脉输液、采血、换药等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注重无菌技术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急救技能：掌握病人急救所需的基本操作技能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如心肺复苏、止血包扎等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熟悉急救设备和药品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保持冷静，迅速采取措施</a:t>
                </a:r>
                <a:endParaRPr/>
              </a:p>
            </p:txBody>
          </p:sp>
          <p:pic>
            <p:nvPicPr>
              <p:cNvPr id="23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护理记录：准确、完整地记录病人的护理信息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如病情评估、护理措施、病人反应等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使用护理记录单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保持记录及时、准确</a:t>
                </a:r>
                <a:endParaRPr/>
              </a:p>
            </p:txBody>
          </p:sp>
          <p:pic>
            <p:nvPicPr>
              <p:cNvPr id="24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实习护士查房的操作技巧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实习护士查房的常见问题与解决方案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https://d.book118.com/455220013340011123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实习护士查房培训PPT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2024-09-27T23:15:01.863</cp:lastPrinted>
  <dcterms:created xsi:type="dcterms:W3CDTF">2024-09-27T15:15:01Z</dcterms:created>
  <dcterms:modified xsi:type="dcterms:W3CDTF">2024-09-27T15:15:03Z</dcterms:modified>
</cp:coreProperties>
</file>