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BFEA5-9670-4852-ABD4-ED824EC7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C5832-EE8C-4BDC-948A-783756B4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BAF0-6099-4512-83CB-1EB186D44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AEE14-AC6A-4F43-B376-83A58068F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9C89D-C2D6-45DE-9ABA-C2DB77D8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BC702B-91AE-451A-9285-61C54DB8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B1B69-61DD-490B-B314-122D747A5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1044B-1FAA-49E8-AE63-7158EB09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579A3-22D7-4A43-AA70-213ED6AF7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EE1DA-4CC5-4F94-8C0A-A790D78B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5350C-8C3A-44CC-BD07-136DDD5A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010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护理概述与实践\n## 1.骨科护理的基本概念与重要性\n### 1.1骨科护理的定义与范围\n### 1.2骨科护理在整体护理中的作用\n### 1.3骨科护理的重要性及影响因素\n## 2.骨科疾病种类与护理需求\n### 2.1骨折患者的护理需求\n### 2.2关节疾病患者的护理需求\n### 2.3肌肉、韧带损伤患者的护理需求\n## 3.骨科护理的基本技能与操作\n### 3.1骨折固定与护理\n### 3.2关节活动与护理\n### 3.3康复训练与护理\n## 4.骨科患者的疼痛管理\n### 4.1疼痛评估与分级\n### 4.2疼痛药物治疗与护理\n### 4.3非药物疼痛干预与护理\n## 5.骨科患者的心理护理与社会支持\n### 5.1心理评估与干预\n### 5.2社会支持与康复\n### 5.3患者教育与健康促进\n## 6.骨科护理的质量评估与持续改进\n### 6.1护理质量评估方法与指标\n### 6.2护理缺陷与预防措施\n### 6.3持续改进与护理创新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骨科护理概述与实践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骨科护理的基本概念与重要性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骨科护理是护理学的一个分支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关注骨骼、关节、肌肉和韧带等相关疾病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提供预防、治疗和康复护理服务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涉及手术前、手术中和手术后的护理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骨科护理的范围广泛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包括骨折、关节疾病、肌肉韧带损伤等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涉及创伤、炎症、肿瘤、感染等多种疾病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涉及各年龄段的患者，包括儿童、成人和老年人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骨科护理是整体护理的重要组成部分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提供全面的护理服务，提高患者的生活质量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促进患者的康复，减少并发症和残疾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骨科护理与外科护理紧密合作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确保手术前的准备和手术后的康复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提供手术期间的护理，保障手术成功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共同关注患者的疼痛管理、心理护理和社会支持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骨科护理在整体护理中的作用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保障患者的生活质量和康复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减少并发症和残疾，提高治愈率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降低医疗费用，提高医疗资源的利用效率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影响骨科护理的因素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护理人员的专业素质和技术水平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护理设备和医疗资源的配置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护理管理和质量控制的有效性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骨科疾病种类与护理需求</a:t>
            </a:r>
            <a:endParaRPr/>
          </a:p>
        </p:txBody>
      </p:sp>
      <p:sp>
        <p:nvSpPr>
          <p:cNvPr id="25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骨折患者的护理需求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骨折固定与护理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康复训练与护理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骨折患者的心理护理与社会支持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心理评估与干预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患者教育与健康促进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骨折患者的护理需求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关节疾病患者的护理需求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康复训练与护理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关节疾病患者的心理护理与社会支持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心理评估与干预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患者教育与健康促进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关节疾病患者的护理需求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肌肉、韧带损伤患者的护理需求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肌肉、韧带损伤患者的心理护理与社会支持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心理评估与干预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患者教育与健康促进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肌肉、韧带损伤患者的护理需求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骨科护理的基本技能与操作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骨折固定与护理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骨折固定的方法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夹板固定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外固定架固定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骨折固定与护理的注意事项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保持固定有效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注意观察患者的血液循环和感觉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预防压疮和感染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关节活动与护理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关节活动的目的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保持关节的活动度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防止关节僵硬和肌肉萎缩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促进关节功能的恢复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关节活动与护理的方法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根据患者的病情和康复计划进行关节活动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注意观察患者的反应和不适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提供必要的物理治疗和康复指导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康复训练的方法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关节活动度训练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平衡和协调训练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康复训练与护理的注意事项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根据患者的病情和康复计划进行康复训练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注意观察患者的反应和不适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提供必要的物理治疗和康复指导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https://d.book118.com/455220100023011111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骨科护理概述与实践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2024-09-16T18:58:50.388</cp:lastPrinted>
  <dcterms:created xsi:type="dcterms:W3CDTF">2024-09-16T10:58:50Z</dcterms:created>
  <dcterms:modified xsi:type="dcterms:W3CDTF">2024-09-16T10:58:52Z</dcterms:modified>
</cp:coreProperties>
</file>