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74434-F115-4080-B475-3857C4327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2B738-A712-4E8F-8950-E166B4E3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6F5BE-5880-4721-94BF-EB30FD40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12497-A3F1-4128-82B4-26C92FED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E4AE2-F996-4AF2-8011-A6EBDF84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226B8-7A4C-47B3-9686-A24C9C68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8BB61-E2F7-40BB-8052-EFD6E4659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E3CE5-5C3C-4CF0-92AD-31ED93138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73124-DA5F-4D0A-BD83-AD8768F23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DFB8A-CB2B-4B58-921F-68454380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475BD-A8F1-4011-8211-DB8AFFBE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13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案例护理演讲比赛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比赛规则和流程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演讲案例选择与准备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演讲技巧和方法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比赛现场表现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36" b="96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为了提高护理人员的沟通能力和演讲技巧，促进护理行业的发展和交流，案例护理演讲比赛应运而生。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通过比赛，激励护理人员深入学习和研究护理案例，提高临床护理实践水平，加强护理人员之间的交流与合作，提升护理服务质量。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比赛的起源和目的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比赛吸引了来自全国各地的护理人员参与，促进了护理行业的交流与合作，推动了护理技术的发展和创新。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通过比赛，护理人员可以提升自身的专业素养和实践能力，增强团队协作和沟通能力，为提高患者的满意度和健康水平做出积极贡献。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比赛的影响和意义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比赛由国家卫生健康委员会指导，各省市卫生健康委员会和护理学会联合主办，各级医疗机构和护理团队协办。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来自全国各级医疗机构的护理人员均可报名参加比赛，参赛选手需以团队形式报名，每个团队由3-5名成员组成。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比赛的组织机构和参与人员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比赛规则和流程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本次比赛仅限护理专业学生、在职护理人员及对护理领域感兴趣的人士参加。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参赛资格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可通过官方网站、电子邮件或电话进行报名，报名时需提供个人信息及简短的演讲提案。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参赛资格和报名方式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初赛、复赛和决赛三个阶段，每个阶段都有明确的评判标准和时间限制。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包括内容创新性、语言表达、技巧运用、观众互动等方面，以及是否符合护理专业特点。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比赛流程和评分标准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XXXX年XX月XX日至XX月XX日，每日比赛的具体时间安排将在报名后通知参赛者。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XXXX护理学院报告厅。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演讲案例选择与准备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963" r="179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案例选择的原则和技巧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案例应与护理实践紧密相关，能够反映护理行业的发展趋势和热点问题。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案例应具有代表性，能够反映某一类问题的特点和规律。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案例应来源于实际护理工作，具有可信度和说服力。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案例应具有独特性，能够引起听众的兴趣和关注。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通过文献资料、网络资源、实地调查等多种方式收集案例资料。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资料筛选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根据演讲主题和目的，筛选出符合要求的资料。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将筛选出的资料进行分类、整理、归纳，形成完整的案例资料库。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案例资料的收集和整理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https://d.book118.com/455220131340011043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2024-09-06T00:35:53.987</cp:lastPrinted>
  <dcterms:created xsi:type="dcterms:W3CDTF">2024-09-05T16:35:54Z</dcterms:created>
  <dcterms:modified xsi:type="dcterms:W3CDTF">2024-09-05T16:35:56Z</dcterms:modified>
</cp:coreProperties>
</file>