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233E4-CAA7-42AB-95EC-E2348F67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6DD04-CFAB-4170-866D-37C59B0B4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31C42-AF65-4AD4-8E07-19D3BE16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6CFCA-0071-4AD5-98C0-D6D7BD6FE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8D61E-432D-4E78-8CC7-638FD6753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D9BC9-8B16-44F9-8EF0-4468E97F9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EAA65-D482-42BF-968C-ED6040FC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05F21-4764-43C0-B24A-0AD7DC96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B30F1-9C14-4CB7-A43C-0DAA96BF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0BD9A-DC3E-4333-958B-FB36337B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DED24-656C-4BC3-8BE0-0B0043ED7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20134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大数据可视化管控平台的数据可视化的决策辅助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数据可视化在决策辅助中的应用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大数据可视化管控平台的数据可视化实践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数据可视化在决策辅助中的挑战与解决方案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60" r="686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随着互联网、物联网等技术的快速发展，数据量呈现爆炸性增长，传统数据处理方式已无法满足需求。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信息化时代数据量爆炸性增长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数据可视化能够将海量数据转化为直观、易理解的图形图像，帮助决策者更好地理解和分析数据。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数据可视化成为重要手段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在现代企业中，决策的正确性和时效性对企业发展至关重要，数据可视化能够为决策者提供有力支持。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决策辅助的重要性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通过构建大数据可视化管控平台，实现海量数据的快速处理、分析和可视化，为决策者提供全面、准确的数据支持。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整合多源异构数据，提供多样化的数据可视化手段，实现数据的实时更新和动态交互，满足不同层次和领域的决策需求。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降低决策难度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数据可视化能够将复杂的数据关系简化为易于理解的图形图像，降低决策难度。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数据可视化能够实现不同部门和领域之间的数据共享和交流，促进跨部门协作和资源整合。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增强决策准确性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通过数据可视化分析，决策者能够发现数据中隐含的信息和趋势，提高决策准确性。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通过直观的数据可视化展现，决策者能够快速把握数据特征和规律，减少决策时间。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数据可视化在决策辅助中的作用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大数据可视化管控平台概述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决策辅助功能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平台通过数据挖掘、机器学习等技术，提供智能的决策辅助功能，如预测分析、风险评估、优化建议等。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分布式数据处理架构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大数据可视化管控平台通常采用分布式数据处理架构，如Hadoop、Spark等，以实现对海量数据的存储、计算和分析。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平台提供丰富的数据可视化工具和技术，如数据图表、数据地图、数据动画等，帮助用户更直观地理解和分析数据。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大数据可视化管控平台能够整合来自不同数据源的数据，如关系数据库、NoSQL数据库、API接口、物联网设备等。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数据清洗与转换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平台提供数据清洗和转换工具，帮助用户对原始数据进行处理，去除重复、错误或无效数据，并将数据转换为适合分析和可视化的格式。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平台采用分布式存储技术，如HDFS、HBase等，实现对海量数据的存储和管理，同时提供数据备份、恢复和安全保护等功能。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多源数据整合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可视化技术与应用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数据图表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大数据可视化管控平台提供多种数据图表类型，如柱状图、折线图、饼图、散点图等，用于展示数据的分布、趋势和关系。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平台支持将数据与地理信息进行关联，生成数据地图，帮助用户更直观地了解数据的地理分布和特征。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数据动画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通过动态展示数据变化过程，帮助用户更好地理解数据的动态特征和趋势。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交互式探索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平台提供交互式探索功能，允许用户通过拖拽、缩放、筛选等操作对数据进行自由探索和分析，发现数据中的隐藏信息和规律。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数据可视化在决策辅助中的应用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通过图表、图像等形式直观展示数据，帮助决策者快速理解数据分布和趋势。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数据挖掘与关联分析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利用可视化工具对数据进行深入挖掘，发现数据间的关联和规律，为决策提供依据。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决策模拟与预测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基于历史数据和当前趋势，通过可视化手段进行决策模拟和预测，辅助决策者制定科学、合理的决策。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数据驱动的决策制定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异常检测与预警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设定合理的阈值和规则，对异常数据进行实时检测和预警，提醒决策者及时采取应对措施。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监控仪表盘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构建直观、易用的监控仪表盘，整合多个数据源和指标，为决策者提供全面的实时监控视图。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实时数据展示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通过数据可视化平台实时展示关键指标和数据，帮助决策者及时了解业务运行状况。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实时监控与预警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https://d.book118.com/455220134010011100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2024-09-07T16:58:17.206</cp:lastPrinted>
  <dcterms:created xsi:type="dcterms:W3CDTF">2024-09-07T08:58:17Z</dcterms:created>
  <dcterms:modified xsi:type="dcterms:W3CDTF">2024-09-07T08:58:19Z</dcterms:modified>
</cp:coreProperties>
</file>