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480F1-5DCD-4D8E-8399-BB550EE68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D8BE86-1604-44D8-AD6B-8399A4152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386DD-1CF5-489C-8CED-8DC0C5794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09F12-3B39-41E7-8C23-D037D56A5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1CB984-7D4A-49D8-B903-CDB7CFC3C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1F863C-152F-4B61-A97E-55617B0B5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1B20A8-320F-42C0-8FE4-CA9CA524F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30DBAB-4C60-469B-BAD6-9DF8E6E65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EBEE64-25A1-4DC0-AE5E-E9550B004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2C821-CB63-430A-9D39-6AC338D89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466E0-CC66-442F-B4D8-B2C62D387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22020102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《汽车4s店经营管理》教学5之4s店汽车配件管理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4S店汽车配件管理概述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4S店汽车配件的分类与存储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4S店汽车配件的采购与供应链管理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4S店汽车配件的销售与服务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4S店汽车配件的质量控制与安全管理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4S店汽车配件管理概述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4S店汽车配件管理是指对汽车4S店内的配件进行计划、组织、协调、控制和监督的一系列活动，以确保配件的有效供应、合理库存和高效利用。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专业性强、涉及面广、管理难度大，需要综合考虑配件的采购、仓储、销售、配送等多个环节，确保配件的质量、安全和及时供应。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及时、准确地供应配件，能够快速响应客户的维修需求，提高客户满意度。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增加利润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有效的配件管理可以降低库存成本、采购成本和运营成本，增加企业的利润空间。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优质的配件供应和服务可以提高企业的品牌形象和市场竞争力。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配件管理的重要性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早期的汽车配件管理主要依靠人工操作，效率低下，难以满足市场需求。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随着信息技术的发展，汽车配件管理开始引入计算机管理系统，实现了信息化管理。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未来，随着物联网、大数据、人工智能等技术的发展，汽车配件管理将更加智能化、自动化和精细化。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配件管理的历史与发展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4S店汽车配件的分类与存储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https://d.book118.com/455220201023011043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2024-09-04T17:34:47.988</cp:lastPrinted>
  <dcterms:created xsi:type="dcterms:W3CDTF">2024-09-04T09:34:48Z</dcterms:created>
  <dcterms:modified xsi:type="dcterms:W3CDTF">2024-09-04T09:34:49Z</dcterms:modified>
</cp:coreProperties>
</file>