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F6E246-32A4-4D1C-AF0A-55F7759AD7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E8D89D-6062-4223-B4F3-8B8AC28FE7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5B81A7-282C-4BCA-8402-B9539F141B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E3B954-BA2D-40A6-BDC0-E186AA424E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E10B7C2-DC1B-496A-8527-8AE5827DE9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6254BC8-5831-496C-BE94-AC26C64AF3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89E16D0-254D-4739-9C75-1EF07F3582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F8F6A3-3081-4936-A772-4FB98623E6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98620C-2911-4171-9321-51A8648743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A86FD5-CFA3-4C2F-8998-8E3D6DA80C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9607F0-41D0-4995-885F-F1A5CA101F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5221141201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寒假安全教育培训理念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寒假安全教育培训背景与意义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交通安全知识普及与教育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防火、防触电及家庭安全常识培训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网络安全意识培养与应对策略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户外活动安全注意事项及紧急处理办法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心理健康关爱与辅导服务提供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寒假安全教育培训背景与意义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972" r="30972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交通安全风险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寒假期间，学生外出旅游、探亲访友等活动增多，交通出行频繁，易发生交通事故。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网络安全风险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学生在家上网时间增加，可能接触到不良信息、网络诈骗等安全风险。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消防安全风险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冬季气候干燥，易发生火灾事故，学生需掌握基本的消防安全知识和应急逃生技能。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寒假期间学生面临的安全风险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98" b="26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460" b="246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4737" r="473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安全教育培训对学生成长的重要性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培养学生自我保护能力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通过安全教育培训，学生可以掌握基本的安全知识和自我保护技能，提高自我防范能力。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促进学生身心健康发展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安全教育培训有助于学生树立正确的安全观念，养成良好的安全习惯，从而保障学生身心健康发展。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提升学生综合素质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安全教育培训不仅关注学生的安全知识掌握，还注重培养学生的团队协作、应急处理等综合素质。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833" r="1683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加强家校合作共育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通过家校合作共育，共同关注学生的安全问题，形成教育合力，为学生创造一个更加安全的成长环境。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强化家长监护责任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家长是孩子的第一监护人，提升家长的安全意识有助于更好地保障孩子的安全。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提高老师安全防范能力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老师是学生在校期间的直接负责人，提高老师的安全防范能力有助于及时发现和消除校园安全隐患。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提升家长和老师的安全意识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交通安全知识普及与教育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红灯停、绿灯行，黄灯亮了等一等。过马路要走人行横道、过街天桥或地下通道。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7542" r="175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遵守交通信号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不翻越道路中央的安全护栏和隔离墩，不在马路上追逐玩耍或抛物击车。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不乱穿马路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167" r="14167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917" r="1491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乘坐公共汽车要排队候车，按先后顺序上车，不要拥挤。上下车均应等车停稳以后，先下后上，不要争抢。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文明乘车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遵守交通规则，文明出行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60468" y="1739932"/>
            <a:ext cx="4610100" cy="196853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0568" y="3703606"/>
            <a:ext cx="4610100" cy="196853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70568" y="1739932"/>
            <a:ext cx="4610100" cy="19685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460468" y="3703606"/>
            <a:ext cx="4610100" cy="1968532"/>
          </a:xfrm>
          <a:prstGeom prst="rect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362432" y="2578179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10800000">
            <a:off x="7759732" y="3703606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16200000">
            <a:off x="5089493" y="4548188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006757" y="3421094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350931" y="2111740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A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21832" y="2111740"/>
            <a:ext cx="13068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B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321832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D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350931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615463" y="1879521"/>
            <a:ext cx="328720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警告标志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615463" y="2274379"/>
            <a:ext cx="336374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提醒驾驶员注意危险地点的标志，如急转弯、陡坡等。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432750" y="1879521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禁令标志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432750" y="2274379"/>
            <a:ext cx="306326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禁止或限制车辆、行人交通行为的标志，如禁止通行、禁止停车等。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615463" y="3849672"/>
            <a:ext cx="33623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指示标志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615463" y="4244530"/>
            <a:ext cx="310082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指示车辆、行人行进的标志，如直行、左转等。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524760" y="3849672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指路标志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432750" y="4244530"/>
            <a:ext cx="311768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传递道路方向、地点、距离信息的标志，如高速公路指路标志、旅游景区指路标志等。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识别交通标志，确保行车安全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互救方法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在确保自身安全的前提下，积极救助其他受伤人员，如拨打急救电话、进行简单包扎等。同时，要维护好现场秩序，防止二次事故的发生。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保持冷静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遇到交通事故或突发情况时，要保持冷静，不要惊慌失措。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观察环境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迅速观察周围环境，判断是否存在危险，如火灾、爆炸等。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自救措施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若受伤较轻，应立即离开事故现场，到安全区域寻求帮助；若受伤较重，应保持原位不动，等待救援。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应对突发交通事件的自救与互救方法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防火、防触电及家庭安全常识培训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070100"/>
            <a:ext cx="12192000" cy="20193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203293" y="1708118"/>
            <a:ext cx="2120932" cy="3994118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57613" y="1708118"/>
            <a:ext cx="2120932" cy="3994118"/>
          </a:xfrm>
          <a:prstGeom prst="rect">
            <a:avLst/>
          </a:prstGeom>
          <a:solidFill>
            <a:schemeClr val="accent1">
              <a:alpha val="1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313456" y="1708118"/>
            <a:ext cx="2120932" cy="3994118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867775" y="1708118"/>
            <a:ext cx="2120932" cy="3994118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238250" y="4206812"/>
            <a:ext cx="2085975" cy="13335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检查家中电器线路是否老化、破损，及时更换维修。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57613" y="4206812"/>
            <a:ext cx="2085975" cy="13335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不乱丢烟蒂，特别是在易燃物品附近。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48413" y="4206812"/>
            <a:ext cx="2085975" cy="13335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教育孩子不玩火，不玩易燃易爆物品。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867775" y="4206812"/>
            <a:ext cx="2085975" cy="13335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熟悉家庭火灾逃生路线和逃生方法，定期进行演练。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20068" r="20068"/>
          <a:stretch>
            <a:fillRect/>
          </a:stretch>
        </p:blipFill>
        <p:spPr>
          <a:xfrm>
            <a:off x="1203293" y="2070100"/>
            <a:ext cx="2114550" cy="2019300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25217" r="25217"/>
          <a:stretch>
            <a:fillRect/>
          </a:stretch>
        </p:blipFill>
        <p:spPr>
          <a:xfrm>
            <a:off x="3757613" y="2070100"/>
            <a:ext cx="2114550" cy="2019300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l="13000" r="13000"/>
          <a:stretch>
            <a:fillRect/>
          </a:stretch>
        </p:blipFill>
        <p:spPr>
          <a:xfrm>
            <a:off x="6313456" y="2070100"/>
            <a:ext cx="2114550" cy="2019300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5"/>
          <a:srcRect l="10731" r="10731"/>
          <a:stretch>
            <a:fillRect/>
          </a:stretch>
        </p:blipFill>
        <p:spPr>
          <a:xfrm>
            <a:off x="8867775" y="2070100"/>
            <a:ext cx="2114550" cy="2019300"/>
          </a:xfrm>
          <a:prstGeom prst="rect">
            <a:avLst/>
          </a:prstGeom>
        </p:spPr>
      </p:pic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家庭火灾预防与应对措施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安全用电常识及触电急救方法</a:t>
              </a:r>
            </a:p>
          </p:txBody>
        </p:sp>
      </p:grpSp>
      <p:sp>
        <p:nvSpPr>
          <p:cNvPr id="24" name="AutoShape 24"/>
          <p:cNvSpPr/>
          <p:nvPr/>
        </p:nvSpPr>
        <p:spPr>
          <a:xfrm>
            <a:off x="1373831" y="1678692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470129" y="1774799"/>
            <a:ext cx="1597342" cy="159743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116400" y="2605189"/>
            <a:ext cx="309658" cy="476345"/>
          </a:xfrm>
          <a:custGeom>
            <a:rect l="l" t="t" r="r" b="b"/>
            <a:pathLst>
              <a:path w="82" h="125">
                <a:moveTo>
                  <a:pt x="76" y="105"/>
                </a:moveTo>
                <a:cubicBezTo>
                  <a:pt x="61" y="105"/>
                  <a:pt x="61" y="105"/>
                  <a:pt x="61" y="105"/>
                </a:cubicBezTo>
                <a:cubicBezTo>
                  <a:pt x="54" y="88"/>
                  <a:pt x="55" y="70"/>
                  <a:pt x="63" y="53"/>
                </a:cubicBezTo>
                <a:cubicBezTo>
                  <a:pt x="64" y="53"/>
                  <a:pt x="64" y="53"/>
                  <a:pt x="64" y="53"/>
                </a:cubicBezTo>
                <a:cubicBezTo>
                  <a:pt x="66" y="53"/>
                  <a:pt x="68" y="51"/>
                  <a:pt x="68" y="49"/>
                </a:cubicBezTo>
                <a:cubicBezTo>
                  <a:pt x="68" y="40"/>
                  <a:pt x="68" y="40"/>
                  <a:pt x="68" y="40"/>
                </a:cubicBezTo>
                <a:cubicBezTo>
                  <a:pt x="68" y="37"/>
                  <a:pt x="66" y="36"/>
                  <a:pt x="64" y="36"/>
                </a:cubicBezTo>
                <a:cubicBezTo>
                  <a:pt x="62" y="36"/>
                  <a:pt x="62" y="36"/>
                  <a:pt x="62" y="36"/>
                </a:cubicBezTo>
                <a:cubicBezTo>
                  <a:pt x="57" y="27"/>
                  <a:pt x="55" y="18"/>
                  <a:pt x="57" y="9"/>
                </a:cubicBezTo>
                <a:cubicBezTo>
                  <a:pt x="41" y="0"/>
                  <a:pt x="41" y="0"/>
                  <a:pt x="41" y="0"/>
                </a:cubicBezTo>
                <a:cubicBezTo>
                  <a:pt x="25" y="8"/>
                  <a:pt x="25" y="8"/>
                  <a:pt x="25" y="8"/>
                </a:cubicBezTo>
                <a:cubicBezTo>
                  <a:pt x="27" y="17"/>
                  <a:pt x="25" y="27"/>
                  <a:pt x="20" y="36"/>
                </a:cubicBezTo>
                <a:cubicBezTo>
                  <a:pt x="18" y="36"/>
                  <a:pt x="18" y="36"/>
                  <a:pt x="18" y="36"/>
                </a:cubicBezTo>
                <a:cubicBezTo>
                  <a:pt x="16" y="36"/>
                  <a:pt x="14" y="37"/>
                  <a:pt x="14" y="40"/>
                </a:cubicBezTo>
                <a:cubicBezTo>
                  <a:pt x="14" y="49"/>
                  <a:pt x="14" y="49"/>
                  <a:pt x="14" y="49"/>
                </a:cubicBezTo>
                <a:cubicBezTo>
                  <a:pt x="14" y="51"/>
                  <a:pt x="16" y="53"/>
                  <a:pt x="18" y="53"/>
                </a:cubicBezTo>
                <a:cubicBezTo>
                  <a:pt x="19" y="53"/>
                  <a:pt x="19" y="53"/>
                  <a:pt x="19" y="53"/>
                </a:cubicBezTo>
                <a:cubicBezTo>
                  <a:pt x="27" y="70"/>
                  <a:pt x="28" y="88"/>
                  <a:pt x="21" y="105"/>
                </a:cubicBezTo>
                <a:cubicBezTo>
                  <a:pt x="5" y="105"/>
                  <a:pt x="5" y="105"/>
                  <a:pt x="5" y="105"/>
                </a:cubicBezTo>
                <a:cubicBezTo>
                  <a:pt x="2" y="105"/>
                  <a:pt x="0" y="109"/>
                  <a:pt x="0" y="114"/>
                </a:cubicBezTo>
                <a:cubicBezTo>
                  <a:pt x="0" y="126"/>
                  <a:pt x="0" y="126"/>
                  <a:pt x="0" y="126"/>
                </a:cubicBezTo>
                <a:cubicBezTo>
                  <a:pt x="82" y="126"/>
                  <a:pt x="82" y="126"/>
                  <a:pt x="82" y="126"/>
                </a:cubicBezTo>
                <a:cubicBezTo>
                  <a:pt x="82" y="114"/>
                  <a:pt x="82" y="114"/>
                  <a:pt x="82" y="114"/>
                </a:cubicBezTo>
                <a:cubicBezTo>
                  <a:pt x="82" y="109"/>
                  <a:pt x="79" y="105"/>
                  <a:pt x="76" y="105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1946474" y="2065312"/>
            <a:ext cx="644652" cy="611315"/>
          </a:xfrm>
          <a:custGeom>
            <a:rect l="l" t="t" r="r" b="b"/>
            <a:pathLst>
              <a:path w="171" h="162">
                <a:moveTo>
                  <a:pt x="170" y="61"/>
                </a:moveTo>
                <a:cubicBezTo>
                  <a:pt x="169" y="58"/>
                  <a:pt x="166" y="56"/>
                  <a:pt x="163" y="55"/>
                </a:cubicBezTo>
                <a:cubicBezTo>
                  <a:pt x="115" y="48"/>
                  <a:pt x="115" y="48"/>
                  <a:pt x="115" y="48"/>
                </a:cubicBezTo>
                <a:cubicBezTo>
                  <a:pt x="93" y="5"/>
                  <a:pt x="93" y="5"/>
                  <a:pt x="93" y="5"/>
                </a:cubicBezTo>
                <a:cubicBezTo>
                  <a:pt x="92" y="2"/>
                  <a:pt x="89" y="0"/>
                  <a:pt x="86" y="0"/>
                </a:cubicBezTo>
                <a:cubicBezTo>
                  <a:pt x="82" y="0"/>
                  <a:pt x="79" y="2"/>
                  <a:pt x="78" y="5"/>
                </a:cubicBezTo>
                <a:cubicBezTo>
                  <a:pt x="56" y="48"/>
                  <a:pt x="56" y="48"/>
                  <a:pt x="56" y="48"/>
                </a:cubicBezTo>
                <a:cubicBezTo>
                  <a:pt x="8" y="55"/>
                  <a:pt x="8" y="55"/>
                  <a:pt x="8" y="55"/>
                </a:cubicBezTo>
                <a:cubicBezTo>
                  <a:pt x="5" y="56"/>
                  <a:pt x="3" y="58"/>
                  <a:pt x="1" y="61"/>
                </a:cubicBezTo>
                <a:cubicBezTo>
                  <a:pt x="0" y="64"/>
                  <a:pt x="1" y="68"/>
                  <a:pt x="4" y="70"/>
                </a:cubicBezTo>
                <a:cubicBezTo>
                  <a:pt x="38" y="104"/>
                  <a:pt x="38" y="104"/>
                  <a:pt x="38" y="104"/>
                </a:cubicBezTo>
                <a:cubicBezTo>
                  <a:pt x="30" y="151"/>
                  <a:pt x="30" y="151"/>
                  <a:pt x="30" y="151"/>
                </a:cubicBezTo>
                <a:cubicBezTo>
                  <a:pt x="30" y="155"/>
                  <a:pt x="31" y="158"/>
                  <a:pt x="34" y="160"/>
                </a:cubicBezTo>
                <a:cubicBezTo>
                  <a:pt x="36" y="162"/>
                  <a:pt x="40" y="162"/>
                  <a:pt x="43" y="161"/>
                </a:cubicBezTo>
                <a:cubicBezTo>
                  <a:pt x="86" y="138"/>
                  <a:pt x="86" y="138"/>
                  <a:pt x="86" y="138"/>
                </a:cubicBezTo>
                <a:cubicBezTo>
                  <a:pt x="129" y="160"/>
                  <a:pt x="129" y="160"/>
                  <a:pt x="129" y="160"/>
                </a:cubicBezTo>
                <a:cubicBezTo>
                  <a:pt x="130" y="161"/>
                  <a:pt x="131" y="161"/>
                  <a:pt x="133" y="161"/>
                </a:cubicBezTo>
                <a:cubicBezTo>
                  <a:pt x="133" y="161"/>
                  <a:pt x="133" y="161"/>
                  <a:pt x="133" y="161"/>
                </a:cubicBezTo>
                <a:cubicBezTo>
                  <a:pt x="137" y="161"/>
                  <a:pt x="141" y="158"/>
                  <a:pt x="141" y="153"/>
                </a:cubicBezTo>
                <a:cubicBezTo>
                  <a:pt x="141" y="152"/>
                  <a:pt x="141" y="152"/>
                  <a:pt x="141" y="151"/>
                </a:cubicBezTo>
                <a:cubicBezTo>
                  <a:pt x="133" y="104"/>
                  <a:pt x="133" y="104"/>
                  <a:pt x="133" y="104"/>
                </a:cubicBezTo>
                <a:cubicBezTo>
                  <a:pt x="168" y="70"/>
                  <a:pt x="168" y="70"/>
                  <a:pt x="168" y="70"/>
                </a:cubicBezTo>
                <a:cubicBezTo>
                  <a:pt x="170" y="68"/>
                  <a:pt x="171" y="64"/>
                  <a:pt x="170" y="61"/>
                </a:cubicBezTo>
                <a:close/>
                <a:moveTo>
                  <a:pt x="118" y="94"/>
                </a:moveTo>
                <a:cubicBezTo>
                  <a:pt x="116" y="96"/>
                  <a:pt x="115" y="99"/>
                  <a:pt x="115" y="102"/>
                </a:cubicBezTo>
                <a:cubicBezTo>
                  <a:pt x="121" y="137"/>
                  <a:pt x="121" y="137"/>
                  <a:pt x="121" y="137"/>
                </a:cubicBezTo>
                <a:cubicBezTo>
                  <a:pt x="90" y="121"/>
                  <a:pt x="90" y="121"/>
                  <a:pt x="90" y="121"/>
                </a:cubicBezTo>
                <a:cubicBezTo>
                  <a:pt x="87" y="119"/>
                  <a:pt x="84" y="119"/>
                  <a:pt x="82" y="121"/>
                </a:cubicBezTo>
                <a:cubicBezTo>
                  <a:pt x="50" y="137"/>
                  <a:pt x="50" y="137"/>
                  <a:pt x="50" y="137"/>
                </a:cubicBezTo>
                <a:cubicBezTo>
                  <a:pt x="56" y="102"/>
                  <a:pt x="56" y="102"/>
                  <a:pt x="56" y="102"/>
                </a:cubicBezTo>
                <a:cubicBezTo>
                  <a:pt x="57" y="99"/>
                  <a:pt x="56" y="96"/>
                  <a:pt x="54" y="94"/>
                </a:cubicBezTo>
                <a:cubicBezTo>
                  <a:pt x="28" y="70"/>
                  <a:pt x="28" y="70"/>
                  <a:pt x="28" y="70"/>
                </a:cubicBezTo>
                <a:cubicBezTo>
                  <a:pt x="63" y="65"/>
                  <a:pt x="63" y="65"/>
                  <a:pt x="63" y="65"/>
                </a:cubicBezTo>
                <a:cubicBezTo>
                  <a:pt x="66" y="64"/>
                  <a:pt x="69" y="62"/>
                  <a:pt x="70" y="60"/>
                </a:cubicBezTo>
                <a:cubicBezTo>
                  <a:pt x="86" y="28"/>
                  <a:pt x="86" y="28"/>
                  <a:pt x="86" y="28"/>
                </a:cubicBezTo>
                <a:cubicBezTo>
                  <a:pt x="101" y="60"/>
                  <a:pt x="101" y="60"/>
                  <a:pt x="101" y="60"/>
                </a:cubicBezTo>
                <a:cubicBezTo>
                  <a:pt x="103" y="62"/>
                  <a:pt x="105" y="64"/>
                  <a:pt x="108" y="65"/>
                </a:cubicBezTo>
                <a:cubicBezTo>
                  <a:pt x="143" y="70"/>
                  <a:pt x="143" y="70"/>
                  <a:pt x="143" y="70"/>
                </a:cubicBezTo>
                <a:lnTo>
                  <a:pt x="118" y="9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 flipH="1">
            <a:off x="2265228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29" name="AutoShape 29"/>
          <p:cNvSpPr/>
          <p:nvPr/>
        </p:nvSpPr>
        <p:spPr>
          <a:xfrm>
            <a:off x="1578619" y="3909161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221708" y="4285843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不使用破损的插头、插座和电线。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3927679" y="1678692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17309" y="1776323"/>
            <a:ext cx="1597342" cy="159743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20453" y="1776323"/>
            <a:ext cx="1597342" cy="159743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595286" y="2108174"/>
            <a:ext cx="452533" cy="131826"/>
          </a:xfrm>
          <a:custGeom>
            <a:rect l="l" t="t" r="r" b="b"/>
            <a:pathLst>
              <a:path w="120" h="35">
                <a:moveTo>
                  <a:pt x="60" y="35"/>
                </a:moveTo>
                <a:cubicBezTo>
                  <a:pt x="91" y="35"/>
                  <a:pt x="116" y="28"/>
                  <a:pt x="119" y="19"/>
                </a:cubicBezTo>
                <a:cubicBezTo>
                  <a:pt x="120" y="19"/>
                  <a:pt x="120" y="18"/>
                  <a:pt x="120" y="18"/>
                </a:cubicBezTo>
                <a:cubicBezTo>
                  <a:pt x="120" y="8"/>
                  <a:pt x="93" y="0"/>
                  <a:pt x="60" y="0"/>
                </a:cubicBezTo>
                <a:cubicBezTo>
                  <a:pt x="27" y="0"/>
                  <a:pt x="0" y="8"/>
                  <a:pt x="0" y="18"/>
                </a:cubicBezTo>
                <a:cubicBezTo>
                  <a:pt x="0" y="18"/>
                  <a:pt x="0" y="19"/>
                  <a:pt x="1" y="19"/>
                </a:cubicBezTo>
                <a:cubicBezTo>
                  <a:pt x="4" y="28"/>
                  <a:pt x="29" y="35"/>
                  <a:pt x="60" y="35"/>
                </a:cubicBezTo>
                <a:close/>
                <a:moveTo>
                  <a:pt x="10" y="15"/>
                </a:moveTo>
                <a:cubicBezTo>
                  <a:pt x="13" y="14"/>
                  <a:pt x="17" y="12"/>
                  <a:pt x="22" y="11"/>
                </a:cubicBezTo>
                <a:cubicBezTo>
                  <a:pt x="33" y="9"/>
                  <a:pt x="46" y="7"/>
                  <a:pt x="60" y="7"/>
                </a:cubicBezTo>
                <a:cubicBezTo>
                  <a:pt x="74" y="7"/>
                  <a:pt x="87" y="9"/>
                  <a:pt x="98" y="11"/>
                </a:cubicBezTo>
                <a:cubicBezTo>
                  <a:pt x="102" y="12"/>
                  <a:pt x="106" y="14"/>
                  <a:pt x="109" y="15"/>
                </a:cubicBezTo>
                <a:cubicBezTo>
                  <a:pt x="111" y="16"/>
                  <a:pt x="112" y="17"/>
                  <a:pt x="113" y="18"/>
                </a:cubicBezTo>
                <a:cubicBezTo>
                  <a:pt x="112" y="18"/>
                  <a:pt x="111" y="19"/>
                  <a:pt x="109" y="20"/>
                </a:cubicBezTo>
                <a:cubicBezTo>
                  <a:pt x="106" y="22"/>
                  <a:pt x="102" y="23"/>
                  <a:pt x="98" y="24"/>
                </a:cubicBezTo>
                <a:cubicBezTo>
                  <a:pt x="87" y="27"/>
                  <a:pt x="74" y="28"/>
                  <a:pt x="60" y="28"/>
                </a:cubicBezTo>
                <a:cubicBezTo>
                  <a:pt x="46" y="28"/>
                  <a:pt x="33" y="27"/>
                  <a:pt x="22" y="24"/>
                </a:cubicBezTo>
                <a:cubicBezTo>
                  <a:pt x="17" y="23"/>
                  <a:pt x="13" y="22"/>
                  <a:pt x="10" y="20"/>
                </a:cubicBezTo>
                <a:cubicBezTo>
                  <a:pt x="9" y="19"/>
                  <a:pt x="8" y="18"/>
                  <a:pt x="7" y="18"/>
                </a:cubicBezTo>
                <a:cubicBezTo>
                  <a:pt x="8" y="17"/>
                  <a:pt x="9" y="16"/>
                  <a:pt x="10" y="15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44410" y="2203520"/>
            <a:ext cx="751046" cy="898779"/>
          </a:xfrm>
          <a:custGeom>
            <a:rect l="l" t="t" r="r" b="b"/>
            <a:pathLst>
              <a:path w="199" h="238">
                <a:moveTo>
                  <a:pt x="198" y="11"/>
                </a:moveTo>
                <a:cubicBezTo>
                  <a:pt x="198" y="8"/>
                  <a:pt x="194" y="5"/>
                  <a:pt x="191" y="5"/>
                </a:cubicBezTo>
                <a:cubicBezTo>
                  <a:pt x="160" y="5"/>
                  <a:pt x="160" y="5"/>
                  <a:pt x="160" y="5"/>
                </a:cubicBezTo>
                <a:cubicBezTo>
                  <a:pt x="160" y="3"/>
                  <a:pt x="160" y="1"/>
                  <a:pt x="160" y="0"/>
                </a:cubicBezTo>
                <a:cubicBezTo>
                  <a:pt x="156" y="3"/>
                  <a:pt x="150" y="6"/>
                  <a:pt x="141" y="9"/>
                </a:cubicBezTo>
                <a:cubicBezTo>
                  <a:pt x="130" y="12"/>
                  <a:pt x="115" y="14"/>
                  <a:pt x="100" y="14"/>
                </a:cubicBezTo>
                <a:cubicBezTo>
                  <a:pt x="85" y="14"/>
                  <a:pt x="70" y="12"/>
                  <a:pt x="59" y="9"/>
                </a:cubicBezTo>
                <a:cubicBezTo>
                  <a:pt x="50" y="6"/>
                  <a:pt x="44" y="3"/>
                  <a:pt x="40" y="0"/>
                </a:cubicBezTo>
                <a:cubicBezTo>
                  <a:pt x="40" y="1"/>
                  <a:pt x="40" y="3"/>
                  <a:pt x="40" y="5"/>
                </a:cubicBezTo>
                <a:cubicBezTo>
                  <a:pt x="8" y="5"/>
                  <a:pt x="8" y="5"/>
                  <a:pt x="8" y="5"/>
                </a:cubicBezTo>
                <a:cubicBezTo>
                  <a:pt x="4" y="5"/>
                  <a:pt x="1" y="8"/>
                  <a:pt x="1" y="11"/>
                </a:cubicBezTo>
                <a:cubicBezTo>
                  <a:pt x="1" y="12"/>
                  <a:pt x="0" y="23"/>
                  <a:pt x="1" y="38"/>
                </a:cubicBezTo>
                <a:cubicBezTo>
                  <a:pt x="3" y="47"/>
                  <a:pt x="4" y="55"/>
                  <a:pt x="7" y="62"/>
                </a:cubicBezTo>
                <a:cubicBezTo>
                  <a:pt x="10" y="71"/>
                  <a:pt x="15" y="79"/>
                  <a:pt x="20" y="85"/>
                </a:cubicBezTo>
                <a:cubicBezTo>
                  <a:pt x="30" y="96"/>
                  <a:pt x="43" y="102"/>
                  <a:pt x="60" y="102"/>
                </a:cubicBezTo>
                <a:cubicBezTo>
                  <a:pt x="67" y="113"/>
                  <a:pt x="77" y="122"/>
                  <a:pt x="90" y="125"/>
                </a:cubicBezTo>
                <a:cubicBezTo>
                  <a:pt x="91" y="133"/>
                  <a:pt x="91" y="142"/>
                  <a:pt x="90" y="150"/>
                </a:cubicBezTo>
                <a:cubicBezTo>
                  <a:pt x="68" y="150"/>
                  <a:pt x="68" y="150"/>
                  <a:pt x="68" y="150"/>
                </a:cubicBezTo>
                <a:cubicBezTo>
                  <a:pt x="63" y="150"/>
                  <a:pt x="60" y="154"/>
                  <a:pt x="59" y="158"/>
                </a:cubicBezTo>
                <a:cubicBezTo>
                  <a:pt x="58" y="159"/>
                  <a:pt x="57" y="160"/>
                  <a:pt x="56" y="161"/>
                </a:cubicBezTo>
                <a:cubicBezTo>
                  <a:pt x="49" y="161"/>
                  <a:pt x="49" y="161"/>
                  <a:pt x="49" y="161"/>
                </a:cubicBezTo>
                <a:cubicBezTo>
                  <a:pt x="45" y="161"/>
                  <a:pt x="41" y="165"/>
                  <a:pt x="41" y="169"/>
                </a:cubicBezTo>
                <a:cubicBezTo>
                  <a:pt x="41" y="230"/>
                  <a:pt x="41" y="230"/>
                  <a:pt x="41" y="230"/>
                </a:cubicBezTo>
                <a:cubicBezTo>
                  <a:pt x="41" y="234"/>
                  <a:pt x="45" y="238"/>
                  <a:pt x="49" y="238"/>
                </a:cubicBezTo>
                <a:cubicBezTo>
                  <a:pt x="149" y="238"/>
                  <a:pt x="149" y="238"/>
                  <a:pt x="149" y="238"/>
                </a:cubicBezTo>
                <a:cubicBezTo>
                  <a:pt x="154" y="238"/>
                  <a:pt x="157" y="234"/>
                  <a:pt x="157" y="230"/>
                </a:cubicBezTo>
                <a:cubicBezTo>
                  <a:pt x="157" y="169"/>
                  <a:pt x="157" y="169"/>
                  <a:pt x="157" y="169"/>
                </a:cubicBezTo>
                <a:cubicBezTo>
                  <a:pt x="157" y="165"/>
                  <a:pt x="154" y="161"/>
                  <a:pt x="149" y="161"/>
                </a:cubicBezTo>
                <a:cubicBezTo>
                  <a:pt x="144" y="161"/>
                  <a:pt x="144" y="161"/>
                  <a:pt x="144" y="161"/>
                </a:cubicBezTo>
                <a:cubicBezTo>
                  <a:pt x="143" y="160"/>
                  <a:pt x="141" y="159"/>
                  <a:pt x="139" y="158"/>
                </a:cubicBezTo>
                <a:cubicBezTo>
                  <a:pt x="138" y="154"/>
                  <a:pt x="135" y="150"/>
                  <a:pt x="131" y="150"/>
                </a:cubicBezTo>
                <a:cubicBezTo>
                  <a:pt x="110" y="150"/>
                  <a:pt x="110" y="150"/>
                  <a:pt x="110" y="150"/>
                </a:cubicBezTo>
                <a:cubicBezTo>
                  <a:pt x="109" y="142"/>
                  <a:pt x="109" y="133"/>
                  <a:pt x="110" y="125"/>
                </a:cubicBezTo>
                <a:cubicBezTo>
                  <a:pt x="123" y="122"/>
                  <a:pt x="133" y="113"/>
                  <a:pt x="140" y="102"/>
                </a:cubicBezTo>
                <a:cubicBezTo>
                  <a:pt x="156" y="101"/>
                  <a:pt x="169" y="96"/>
                  <a:pt x="178" y="85"/>
                </a:cubicBezTo>
                <a:cubicBezTo>
                  <a:pt x="184" y="79"/>
                  <a:pt x="189" y="71"/>
                  <a:pt x="192" y="62"/>
                </a:cubicBezTo>
                <a:cubicBezTo>
                  <a:pt x="194" y="55"/>
                  <a:pt x="196" y="47"/>
                  <a:pt x="197" y="38"/>
                </a:cubicBezTo>
                <a:cubicBezTo>
                  <a:pt x="199" y="23"/>
                  <a:pt x="198" y="12"/>
                  <a:pt x="198" y="11"/>
                </a:cubicBezTo>
                <a:close/>
                <a:moveTo>
                  <a:pt x="43" y="84"/>
                </a:moveTo>
                <a:cubicBezTo>
                  <a:pt x="38" y="82"/>
                  <a:pt x="34" y="79"/>
                  <a:pt x="31" y="76"/>
                </a:cubicBezTo>
                <a:cubicBezTo>
                  <a:pt x="16" y="60"/>
                  <a:pt x="15" y="32"/>
                  <a:pt x="15" y="19"/>
                </a:cubicBezTo>
                <a:cubicBezTo>
                  <a:pt x="40" y="19"/>
                  <a:pt x="40" y="19"/>
                  <a:pt x="40" y="19"/>
                </a:cubicBezTo>
                <a:cubicBezTo>
                  <a:pt x="41" y="39"/>
                  <a:pt x="44" y="65"/>
                  <a:pt x="52" y="87"/>
                </a:cubicBezTo>
                <a:cubicBezTo>
                  <a:pt x="49" y="86"/>
                  <a:pt x="46" y="85"/>
                  <a:pt x="43" y="84"/>
                </a:cubicBezTo>
                <a:close/>
                <a:moveTo>
                  <a:pt x="135" y="177"/>
                </a:moveTo>
                <a:cubicBezTo>
                  <a:pt x="135" y="219"/>
                  <a:pt x="135" y="219"/>
                  <a:pt x="135" y="219"/>
                </a:cubicBezTo>
                <a:cubicBezTo>
                  <a:pt x="64" y="219"/>
                  <a:pt x="64" y="219"/>
                  <a:pt x="64" y="219"/>
                </a:cubicBezTo>
                <a:cubicBezTo>
                  <a:pt x="64" y="177"/>
                  <a:pt x="64" y="177"/>
                  <a:pt x="64" y="177"/>
                </a:cubicBezTo>
                <a:lnTo>
                  <a:pt x="135" y="177"/>
                </a:lnTo>
                <a:close/>
                <a:moveTo>
                  <a:pt x="168" y="76"/>
                </a:moveTo>
                <a:cubicBezTo>
                  <a:pt x="164" y="79"/>
                  <a:pt x="160" y="82"/>
                  <a:pt x="156" y="84"/>
                </a:cubicBezTo>
                <a:cubicBezTo>
                  <a:pt x="153" y="85"/>
                  <a:pt x="151" y="86"/>
                  <a:pt x="148" y="87"/>
                </a:cubicBezTo>
                <a:cubicBezTo>
                  <a:pt x="156" y="65"/>
                  <a:pt x="159" y="39"/>
                  <a:pt x="159" y="19"/>
                </a:cubicBezTo>
                <a:cubicBezTo>
                  <a:pt x="184" y="19"/>
                  <a:pt x="184" y="19"/>
                  <a:pt x="184" y="19"/>
                </a:cubicBezTo>
                <a:cubicBezTo>
                  <a:pt x="184" y="32"/>
                  <a:pt x="182" y="60"/>
                  <a:pt x="168" y="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6" name="Connector 36"/>
          <p:cNvCxnSpPr/>
          <p:nvPr/>
        </p:nvCxnSpPr>
        <p:spPr>
          <a:xfrm flipH="1">
            <a:off x="4819076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37" name="AutoShape 37"/>
          <p:cNvSpPr/>
          <p:nvPr/>
        </p:nvSpPr>
        <p:spPr>
          <a:xfrm>
            <a:off x="4149897" y="3907542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3775555" y="4298512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不随意拆卸、安装电源线路、插座、插头等。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6481526" y="1677073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584968" y="1776323"/>
            <a:ext cx="1597342" cy="159743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584968" y="1776323"/>
            <a:ext cx="1597342" cy="159743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7121607" y="2124081"/>
            <a:ext cx="520827" cy="150876"/>
          </a:xfrm>
          <a:custGeom>
            <a:rect l="l" t="t" r="r" b="b"/>
            <a:pathLst>
              <a:path w="138" h="40">
                <a:moveTo>
                  <a:pt x="69" y="40"/>
                </a:moveTo>
                <a:cubicBezTo>
                  <a:pt x="105" y="40"/>
                  <a:pt x="134" y="32"/>
                  <a:pt x="138" y="22"/>
                </a:cubicBezTo>
                <a:cubicBezTo>
                  <a:pt x="138" y="21"/>
                  <a:pt x="138" y="21"/>
                  <a:pt x="138" y="20"/>
                </a:cubicBezTo>
                <a:cubicBezTo>
                  <a:pt x="138" y="9"/>
                  <a:pt x="107" y="0"/>
                  <a:pt x="69" y="0"/>
                </a:cubicBezTo>
                <a:cubicBezTo>
                  <a:pt x="31" y="0"/>
                  <a:pt x="0" y="9"/>
                  <a:pt x="0" y="20"/>
                </a:cubicBezTo>
                <a:cubicBezTo>
                  <a:pt x="0" y="21"/>
                  <a:pt x="0" y="21"/>
                  <a:pt x="1" y="22"/>
                </a:cubicBezTo>
                <a:cubicBezTo>
                  <a:pt x="4" y="32"/>
                  <a:pt x="33" y="40"/>
                  <a:pt x="69" y="40"/>
                </a:cubicBezTo>
                <a:close/>
                <a:moveTo>
                  <a:pt x="12" y="17"/>
                </a:moveTo>
                <a:cubicBezTo>
                  <a:pt x="15" y="16"/>
                  <a:pt x="20" y="14"/>
                  <a:pt x="26" y="13"/>
                </a:cubicBezTo>
                <a:cubicBezTo>
                  <a:pt x="38" y="9"/>
                  <a:pt x="53" y="8"/>
                  <a:pt x="69" y="8"/>
                </a:cubicBezTo>
                <a:cubicBezTo>
                  <a:pt x="85" y="8"/>
                  <a:pt x="101" y="9"/>
                  <a:pt x="113" y="13"/>
                </a:cubicBezTo>
                <a:cubicBezTo>
                  <a:pt x="118" y="14"/>
                  <a:pt x="123" y="16"/>
                  <a:pt x="126" y="17"/>
                </a:cubicBezTo>
                <a:cubicBezTo>
                  <a:pt x="128" y="19"/>
                  <a:pt x="130" y="19"/>
                  <a:pt x="130" y="20"/>
                </a:cubicBezTo>
                <a:cubicBezTo>
                  <a:pt x="130" y="21"/>
                  <a:pt x="128" y="22"/>
                  <a:pt x="126" y="23"/>
                </a:cubicBezTo>
                <a:cubicBezTo>
                  <a:pt x="123" y="25"/>
                  <a:pt x="118" y="26"/>
                  <a:pt x="113" y="28"/>
                </a:cubicBezTo>
                <a:cubicBezTo>
                  <a:pt x="101" y="31"/>
                  <a:pt x="85" y="32"/>
                  <a:pt x="69" y="32"/>
                </a:cubicBezTo>
                <a:cubicBezTo>
                  <a:pt x="53" y="32"/>
                  <a:pt x="38" y="31"/>
                  <a:pt x="26" y="28"/>
                </a:cubicBezTo>
                <a:cubicBezTo>
                  <a:pt x="20" y="26"/>
                  <a:pt x="15" y="25"/>
                  <a:pt x="12" y="23"/>
                </a:cubicBezTo>
                <a:cubicBezTo>
                  <a:pt x="10" y="22"/>
                  <a:pt x="9" y="21"/>
                  <a:pt x="8" y="20"/>
                </a:cubicBezTo>
                <a:cubicBezTo>
                  <a:pt x="9" y="19"/>
                  <a:pt x="10" y="19"/>
                  <a:pt x="12" y="1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905675" y="2228856"/>
            <a:ext cx="951071" cy="797147"/>
          </a:xfrm>
          <a:custGeom>
            <a:rect l="l" t="t" r="r" b="b"/>
            <a:pathLst>
              <a:path w="251" h="211">
                <a:moveTo>
                  <a:pt x="250" y="19"/>
                </a:moveTo>
                <a:cubicBezTo>
                  <a:pt x="248" y="16"/>
                  <a:pt x="245" y="11"/>
                  <a:pt x="236" y="8"/>
                </a:cubicBezTo>
                <a:cubicBezTo>
                  <a:pt x="231" y="6"/>
                  <a:pt x="226" y="6"/>
                  <a:pt x="220" y="6"/>
                </a:cubicBezTo>
                <a:cubicBezTo>
                  <a:pt x="220" y="6"/>
                  <a:pt x="220" y="6"/>
                  <a:pt x="220" y="6"/>
                </a:cubicBezTo>
                <a:cubicBezTo>
                  <a:pt x="209" y="6"/>
                  <a:pt x="200" y="8"/>
                  <a:pt x="195" y="13"/>
                </a:cubicBezTo>
                <a:cubicBezTo>
                  <a:pt x="195" y="8"/>
                  <a:pt x="195" y="3"/>
                  <a:pt x="195" y="0"/>
                </a:cubicBezTo>
                <a:cubicBezTo>
                  <a:pt x="191" y="4"/>
                  <a:pt x="184" y="8"/>
                  <a:pt x="173" y="11"/>
                </a:cubicBezTo>
                <a:cubicBezTo>
                  <a:pt x="160" y="14"/>
                  <a:pt x="144" y="16"/>
                  <a:pt x="126" y="16"/>
                </a:cubicBezTo>
                <a:cubicBezTo>
                  <a:pt x="109" y="16"/>
                  <a:pt x="92" y="14"/>
                  <a:pt x="79" y="11"/>
                </a:cubicBezTo>
                <a:cubicBezTo>
                  <a:pt x="69" y="8"/>
                  <a:pt x="61" y="4"/>
                  <a:pt x="57" y="0"/>
                </a:cubicBezTo>
                <a:cubicBezTo>
                  <a:pt x="57" y="3"/>
                  <a:pt x="57" y="8"/>
                  <a:pt x="57" y="13"/>
                </a:cubicBezTo>
                <a:cubicBezTo>
                  <a:pt x="52" y="8"/>
                  <a:pt x="44" y="6"/>
                  <a:pt x="32" y="6"/>
                </a:cubicBezTo>
                <a:cubicBezTo>
                  <a:pt x="32" y="6"/>
                  <a:pt x="32" y="6"/>
                  <a:pt x="32" y="6"/>
                </a:cubicBezTo>
                <a:cubicBezTo>
                  <a:pt x="26" y="6"/>
                  <a:pt x="21" y="6"/>
                  <a:pt x="16" y="8"/>
                </a:cubicBezTo>
                <a:cubicBezTo>
                  <a:pt x="8" y="11"/>
                  <a:pt x="4" y="16"/>
                  <a:pt x="2" y="20"/>
                </a:cubicBezTo>
                <a:cubicBezTo>
                  <a:pt x="0" y="24"/>
                  <a:pt x="0" y="28"/>
                  <a:pt x="1" y="32"/>
                </a:cubicBezTo>
                <a:cubicBezTo>
                  <a:pt x="2" y="36"/>
                  <a:pt x="5" y="39"/>
                  <a:pt x="7" y="42"/>
                </a:cubicBezTo>
                <a:cubicBezTo>
                  <a:pt x="12" y="47"/>
                  <a:pt x="18" y="50"/>
                  <a:pt x="23" y="53"/>
                </a:cubicBezTo>
                <a:cubicBezTo>
                  <a:pt x="33" y="58"/>
                  <a:pt x="41" y="64"/>
                  <a:pt x="48" y="71"/>
                </a:cubicBezTo>
                <a:cubicBezTo>
                  <a:pt x="54" y="78"/>
                  <a:pt x="58" y="86"/>
                  <a:pt x="58" y="91"/>
                </a:cubicBezTo>
                <a:cubicBezTo>
                  <a:pt x="57" y="92"/>
                  <a:pt x="57" y="94"/>
                  <a:pt x="53" y="96"/>
                </a:cubicBezTo>
                <a:cubicBezTo>
                  <a:pt x="52" y="96"/>
                  <a:pt x="50" y="97"/>
                  <a:pt x="46" y="97"/>
                </a:cubicBezTo>
                <a:cubicBezTo>
                  <a:pt x="44" y="98"/>
                  <a:pt x="43" y="98"/>
                  <a:pt x="42" y="98"/>
                </a:cubicBezTo>
                <a:cubicBezTo>
                  <a:pt x="41" y="97"/>
                  <a:pt x="41" y="96"/>
                  <a:pt x="40" y="95"/>
                </a:cubicBezTo>
                <a:cubicBezTo>
                  <a:pt x="37" y="92"/>
                  <a:pt x="32" y="93"/>
                  <a:pt x="30" y="96"/>
                </a:cubicBezTo>
                <a:cubicBezTo>
                  <a:pt x="29" y="98"/>
                  <a:pt x="28" y="99"/>
                  <a:pt x="28" y="101"/>
                </a:cubicBezTo>
                <a:cubicBezTo>
                  <a:pt x="28" y="104"/>
                  <a:pt x="28" y="106"/>
                  <a:pt x="30" y="108"/>
                </a:cubicBezTo>
                <a:cubicBezTo>
                  <a:pt x="32" y="110"/>
                  <a:pt x="36" y="112"/>
                  <a:pt x="42" y="112"/>
                </a:cubicBezTo>
                <a:cubicBezTo>
                  <a:pt x="43" y="112"/>
                  <a:pt x="45" y="112"/>
                  <a:pt x="46" y="111"/>
                </a:cubicBezTo>
                <a:cubicBezTo>
                  <a:pt x="50" y="111"/>
                  <a:pt x="56" y="110"/>
                  <a:pt x="59" y="109"/>
                </a:cubicBezTo>
                <a:cubicBezTo>
                  <a:pt x="65" y="106"/>
                  <a:pt x="69" y="101"/>
                  <a:pt x="70" y="98"/>
                </a:cubicBezTo>
                <a:cubicBezTo>
                  <a:pt x="78" y="120"/>
                  <a:pt x="91" y="138"/>
                  <a:pt x="112" y="144"/>
                </a:cubicBezTo>
                <a:cubicBezTo>
                  <a:pt x="113" y="147"/>
                  <a:pt x="116" y="174"/>
                  <a:pt x="108" y="184"/>
                </a:cubicBezTo>
                <a:cubicBezTo>
                  <a:pt x="96" y="184"/>
                  <a:pt x="96" y="184"/>
                  <a:pt x="96" y="184"/>
                </a:cubicBezTo>
                <a:cubicBezTo>
                  <a:pt x="90" y="184"/>
                  <a:pt x="86" y="188"/>
                  <a:pt x="86" y="194"/>
                </a:cubicBezTo>
                <a:cubicBezTo>
                  <a:pt x="86" y="194"/>
                  <a:pt x="86" y="194"/>
                  <a:pt x="86" y="194"/>
                </a:cubicBezTo>
                <a:cubicBezTo>
                  <a:pt x="80" y="194"/>
                  <a:pt x="75" y="199"/>
                  <a:pt x="75" y="204"/>
                </a:cubicBezTo>
                <a:cubicBezTo>
                  <a:pt x="75" y="211"/>
                  <a:pt x="75" y="211"/>
                  <a:pt x="75" y="211"/>
                </a:cubicBezTo>
                <a:cubicBezTo>
                  <a:pt x="177" y="211"/>
                  <a:pt x="177" y="211"/>
                  <a:pt x="177" y="211"/>
                </a:cubicBezTo>
                <a:cubicBezTo>
                  <a:pt x="177" y="204"/>
                  <a:pt x="177" y="204"/>
                  <a:pt x="177" y="204"/>
                </a:cubicBezTo>
                <a:cubicBezTo>
                  <a:pt x="177" y="199"/>
                  <a:pt x="173" y="195"/>
                  <a:pt x="167" y="194"/>
                </a:cubicBezTo>
                <a:cubicBezTo>
                  <a:pt x="167" y="194"/>
                  <a:pt x="167" y="194"/>
                  <a:pt x="167" y="194"/>
                </a:cubicBezTo>
                <a:cubicBezTo>
                  <a:pt x="167" y="188"/>
                  <a:pt x="162" y="184"/>
                  <a:pt x="157" y="184"/>
                </a:cubicBezTo>
                <a:cubicBezTo>
                  <a:pt x="144" y="184"/>
                  <a:pt x="144" y="184"/>
                  <a:pt x="144" y="184"/>
                </a:cubicBezTo>
                <a:cubicBezTo>
                  <a:pt x="136" y="174"/>
                  <a:pt x="140" y="147"/>
                  <a:pt x="140" y="144"/>
                </a:cubicBezTo>
                <a:cubicBezTo>
                  <a:pt x="161" y="138"/>
                  <a:pt x="174" y="120"/>
                  <a:pt x="182" y="98"/>
                </a:cubicBezTo>
                <a:cubicBezTo>
                  <a:pt x="184" y="101"/>
                  <a:pt x="187" y="106"/>
                  <a:pt x="193" y="109"/>
                </a:cubicBezTo>
                <a:cubicBezTo>
                  <a:pt x="196" y="110"/>
                  <a:pt x="203" y="111"/>
                  <a:pt x="206" y="111"/>
                </a:cubicBezTo>
                <a:cubicBezTo>
                  <a:pt x="208" y="112"/>
                  <a:pt x="209" y="112"/>
                  <a:pt x="210" y="112"/>
                </a:cubicBezTo>
                <a:cubicBezTo>
                  <a:pt x="216" y="112"/>
                  <a:pt x="220" y="110"/>
                  <a:pt x="222" y="108"/>
                </a:cubicBezTo>
                <a:cubicBezTo>
                  <a:pt x="224" y="106"/>
                  <a:pt x="225" y="104"/>
                  <a:pt x="224" y="101"/>
                </a:cubicBezTo>
                <a:cubicBezTo>
                  <a:pt x="224" y="99"/>
                  <a:pt x="223" y="98"/>
                  <a:pt x="222" y="96"/>
                </a:cubicBezTo>
                <a:cubicBezTo>
                  <a:pt x="220" y="93"/>
                  <a:pt x="216" y="92"/>
                  <a:pt x="213" y="95"/>
                </a:cubicBezTo>
                <a:cubicBezTo>
                  <a:pt x="212" y="96"/>
                  <a:pt x="211" y="97"/>
                  <a:pt x="210" y="98"/>
                </a:cubicBezTo>
                <a:cubicBezTo>
                  <a:pt x="209" y="98"/>
                  <a:pt x="208" y="98"/>
                  <a:pt x="206" y="97"/>
                </a:cubicBezTo>
                <a:cubicBezTo>
                  <a:pt x="203" y="97"/>
                  <a:pt x="200" y="96"/>
                  <a:pt x="199" y="96"/>
                </a:cubicBezTo>
                <a:cubicBezTo>
                  <a:pt x="196" y="94"/>
                  <a:pt x="195" y="92"/>
                  <a:pt x="195" y="91"/>
                </a:cubicBezTo>
                <a:cubicBezTo>
                  <a:pt x="194" y="86"/>
                  <a:pt x="198" y="78"/>
                  <a:pt x="205" y="71"/>
                </a:cubicBezTo>
                <a:cubicBezTo>
                  <a:pt x="212" y="64"/>
                  <a:pt x="219" y="58"/>
                  <a:pt x="229" y="53"/>
                </a:cubicBezTo>
                <a:cubicBezTo>
                  <a:pt x="234" y="50"/>
                  <a:pt x="240" y="47"/>
                  <a:pt x="245" y="42"/>
                </a:cubicBezTo>
                <a:cubicBezTo>
                  <a:pt x="248" y="39"/>
                  <a:pt x="250" y="36"/>
                  <a:pt x="251" y="32"/>
                </a:cubicBezTo>
                <a:cubicBezTo>
                  <a:pt x="252" y="28"/>
                  <a:pt x="252" y="24"/>
                  <a:pt x="250" y="19"/>
                </a:cubicBezTo>
                <a:close/>
                <a:moveTo>
                  <a:pt x="58" y="62"/>
                </a:moveTo>
                <a:cubicBezTo>
                  <a:pt x="50" y="53"/>
                  <a:pt x="41" y="46"/>
                  <a:pt x="29" y="40"/>
                </a:cubicBezTo>
                <a:cubicBezTo>
                  <a:pt x="26" y="38"/>
                  <a:pt x="21" y="35"/>
                  <a:pt x="17" y="32"/>
                </a:cubicBezTo>
                <a:cubicBezTo>
                  <a:pt x="14" y="28"/>
                  <a:pt x="15" y="26"/>
                  <a:pt x="15" y="25"/>
                </a:cubicBezTo>
                <a:cubicBezTo>
                  <a:pt x="17" y="21"/>
                  <a:pt x="25" y="19"/>
                  <a:pt x="32" y="19"/>
                </a:cubicBezTo>
                <a:cubicBezTo>
                  <a:pt x="32" y="19"/>
                  <a:pt x="32" y="19"/>
                  <a:pt x="32" y="19"/>
                </a:cubicBezTo>
                <a:cubicBezTo>
                  <a:pt x="40" y="19"/>
                  <a:pt x="46" y="21"/>
                  <a:pt x="48" y="24"/>
                </a:cubicBezTo>
                <a:cubicBezTo>
                  <a:pt x="49" y="25"/>
                  <a:pt x="49" y="27"/>
                  <a:pt x="49" y="27"/>
                </a:cubicBezTo>
                <a:cubicBezTo>
                  <a:pt x="48" y="31"/>
                  <a:pt x="50" y="35"/>
                  <a:pt x="53" y="36"/>
                </a:cubicBezTo>
                <a:cubicBezTo>
                  <a:pt x="55" y="37"/>
                  <a:pt x="57" y="36"/>
                  <a:pt x="58" y="36"/>
                </a:cubicBezTo>
                <a:cubicBezTo>
                  <a:pt x="59" y="45"/>
                  <a:pt x="60" y="56"/>
                  <a:pt x="62" y="67"/>
                </a:cubicBezTo>
                <a:cubicBezTo>
                  <a:pt x="61" y="65"/>
                  <a:pt x="59" y="63"/>
                  <a:pt x="58" y="62"/>
                </a:cubicBezTo>
                <a:close/>
                <a:moveTo>
                  <a:pt x="235" y="32"/>
                </a:moveTo>
                <a:cubicBezTo>
                  <a:pt x="232" y="35"/>
                  <a:pt x="227" y="38"/>
                  <a:pt x="223" y="40"/>
                </a:cubicBezTo>
                <a:cubicBezTo>
                  <a:pt x="211" y="46"/>
                  <a:pt x="203" y="53"/>
                  <a:pt x="194" y="62"/>
                </a:cubicBezTo>
                <a:cubicBezTo>
                  <a:pt x="193" y="63"/>
                  <a:pt x="192" y="65"/>
                  <a:pt x="190" y="66"/>
                </a:cubicBezTo>
                <a:cubicBezTo>
                  <a:pt x="192" y="56"/>
                  <a:pt x="193" y="45"/>
                  <a:pt x="194" y="36"/>
                </a:cubicBezTo>
                <a:cubicBezTo>
                  <a:pt x="196" y="36"/>
                  <a:pt x="197" y="37"/>
                  <a:pt x="199" y="36"/>
                </a:cubicBezTo>
                <a:cubicBezTo>
                  <a:pt x="203" y="35"/>
                  <a:pt x="205" y="31"/>
                  <a:pt x="203" y="27"/>
                </a:cubicBezTo>
                <a:cubicBezTo>
                  <a:pt x="203" y="27"/>
                  <a:pt x="203" y="25"/>
                  <a:pt x="204" y="24"/>
                </a:cubicBezTo>
                <a:cubicBezTo>
                  <a:pt x="206" y="21"/>
                  <a:pt x="212" y="19"/>
                  <a:pt x="220" y="19"/>
                </a:cubicBezTo>
                <a:cubicBezTo>
                  <a:pt x="220" y="19"/>
                  <a:pt x="220" y="19"/>
                  <a:pt x="220" y="19"/>
                </a:cubicBezTo>
                <a:cubicBezTo>
                  <a:pt x="227" y="19"/>
                  <a:pt x="235" y="21"/>
                  <a:pt x="237" y="25"/>
                </a:cubicBezTo>
                <a:cubicBezTo>
                  <a:pt x="238" y="26"/>
                  <a:pt x="239" y="28"/>
                  <a:pt x="235" y="3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4" name="Connector 44"/>
          <p:cNvCxnSpPr/>
          <p:nvPr/>
        </p:nvCxnSpPr>
        <p:spPr>
          <a:xfrm flipH="1">
            <a:off x="7372924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45" name="AutoShape 45"/>
          <p:cNvSpPr/>
          <p:nvPr/>
        </p:nvSpPr>
        <p:spPr>
          <a:xfrm>
            <a:off x="6700601" y="3920210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6329403" y="4298512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湿手不能触摸电器，不用湿布擦拭电器。</a:t>
            </a:r>
          </a:p>
        </p:txBody>
      </p:sp>
      <p:sp>
        <p:nvSpPr>
          <p:cNvPr id="47" name="AutoShape 47"/>
          <p:cNvSpPr/>
          <p:nvPr/>
        </p:nvSpPr>
        <p:spPr>
          <a:xfrm>
            <a:off x="9035375" y="1691360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129576" y="1776323"/>
            <a:ext cx="1598867" cy="159743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9129576" y="1779562"/>
            <a:ext cx="1598867" cy="159743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9598016" y="2143131"/>
            <a:ext cx="657320" cy="516065"/>
          </a:xfrm>
          <a:custGeom>
            <a:rect l="l" t="t" r="r" b="b"/>
            <a:pathLst>
              <a:path w="174" h="137">
                <a:moveTo>
                  <a:pt x="16" y="137"/>
                </a:moveTo>
                <a:cubicBezTo>
                  <a:pt x="18" y="134"/>
                  <a:pt x="20" y="133"/>
                  <a:pt x="24" y="133"/>
                </a:cubicBezTo>
                <a:cubicBezTo>
                  <a:pt x="28" y="133"/>
                  <a:pt x="28" y="133"/>
                  <a:pt x="28" y="133"/>
                </a:cubicBezTo>
                <a:cubicBezTo>
                  <a:pt x="18" y="120"/>
                  <a:pt x="12" y="104"/>
                  <a:pt x="12" y="87"/>
                </a:cubicBezTo>
                <a:cubicBezTo>
                  <a:pt x="12" y="67"/>
                  <a:pt x="20" y="48"/>
                  <a:pt x="34" y="34"/>
                </a:cubicBezTo>
                <a:cubicBezTo>
                  <a:pt x="48" y="20"/>
                  <a:pt x="67" y="12"/>
                  <a:pt x="87" y="12"/>
                </a:cubicBezTo>
                <a:cubicBezTo>
                  <a:pt x="107" y="12"/>
                  <a:pt x="126" y="20"/>
                  <a:pt x="140" y="34"/>
                </a:cubicBezTo>
                <a:cubicBezTo>
                  <a:pt x="154" y="48"/>
                  <a:pt x="162" y="67"/>
                  <a:pt x="162" y="87"/>
                </a:cubicBezTo>
                <a:cubicBezTo>
                  <a:pt x="162" y="104"/>
                  <a:pt x="157" y="120"/>
                  <a:pt x="146" y="133"/>
                </a:cubicBezTo>
                <a:cubicBezTo>
                  <a:pt x="151" y="133"/>
                  <a:pt x="151" y="133"/>
                  <a:pt x="151" y="133"/>
                </a:cubicBezTo>
                <a:cubicBezTo>
                  <a:pt x="154" y="133"/>
                  <a:pt x="157" y="134"/>
                  <a:pt x="159" y="137"/>
                </a:cubicBezTo>
                <a:cubicBezTo>
                  <a:pt x="162" y="132"/>
                  <a:pt x="165" y="126"/>
                  <a:pt x="168" y="121"/>
                </a:cubicBezTo>
                <a:cubicBezTo>
                  <a:pt x="172" y="110"/>
                  <a:pt x="174" y="99"/>
                  <a:pt x="174" y="87"/>
                </a:cubicBezTo>
                <a:cubicBezTo>
                  <a:pt x="174" y="75"/>
                  <a:pt x="172" y="64"/>
                  <a:pt x="168" y="53"/>
                </a:cubicBezTo>
                <a:cubicBezTo>
                  <a:pt x="163" y="42"/>
                  <a:pt x="157" y="33"/>
                  <a:pt x="149" y="25"/>
                </a:cubicBezTo>
                <a:cubicBezTo>
                  <a:pt x="141" y="17"/>
                  <a:pt x="132" y="11"/>
                  <a:pt x="121" y="6"/>
                </a:cubicBezTo>
                <a:cubicBezTo>
                  <a:pt x="110" y="2"/>
                  <a:pt x="99" y="0"/>
                  <a:pt x="87" y="0"/>
                </a:cubicBezTo>
                <a:cubicBezTo>
                  <a:pt x="75" y="0"/>
                  <a:pt x="64" y="2"/>
                  <a:pt x="53" y="6"/>
                </a:cubicBezTo>
                <a:cubicBezTo>
                  <a:pt x="43" y="11"/>
                  <a:pt x="34" y="17"/>
                  <a:pt x="26" y="25"/>
                </a:cubicBezTo>
                <a:cubicBezTo>
                  <a:pt x="18" y="33"/>
                  <a:pt x="11" y="42"/>
                  <a:pt x="7" y="53"/>
                </a:cubicBezTo>
                <a:cubicBezTo>
                  <a:pt x="2" y="64"/>
                  <a:pt x="0" y="75"/>
                  <a:pt x="0" y="87"/>
                </a:cubicBezTo>
                <a:cubicBezTo>
                  <a:pt x="0" y="99"/>
                  <a:pt x="2" y="110"/>
                  <a:pt x="7" y="121"/>
                </a:cubicBezTo>
                <a:cubicBezTo>
                  <a:pt x="9" y="126"/>
                  <a:pt x="12" y="132"/>
                  <a:pt x="16" y="13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9666311" y="2209806"/>
            <a:ext cx="522351" cy="435102"/>
          </a:xfrm>
          <a:custGeom>
            <a:rect l="l" t="t" r="r" b="b"/>
            <a:pathLst>
              <a:path w="138" h="115">
                <a:moveTo>
                  <a:pt x="110" y="115"/>
                </a:moveTo>
                <a:cubicBezTo>
                  <a:pt x="121" y="115"/>
                  <a:pt x="121" y="115"/>
                  <a:pt x="121" y="115"/>
                </a:cubicBezTo>
                <a:cubicBezTo>
                  <a:pt x="132" y="102"/>
                  <a:pt x="138" y="86"/>
                  <a:pt x="138" y="69"/>
                </a:cubicBezTo>
                <a:cubicBezTo>
                  <a:pt x="138" y="50"/>
                  <a:pt x="131" y="33"/>
                  <a:pt x="118" y="20"/>
                </a:cubicBezTo>
                <a:cubicBezTo>
                  <a:pt x="105" y="7"/>
                  <a:pt x="88" y="0"/>
                  <a:pt x="69" y="0"/>
                </a:cubicBezTo>
                <a:cubicBezTo>
                  <a:pt x="51" y="0"/>
                  <a:pt x="33" y="7"/>
                  <a:pt x="20" y="20"/>
                </a:cubicBezTo>
                <a:cubicBezTo>
                  <a:pt x="7" y="33"/>
                  <a:pt x="0" y="50"/>
                  <a:pt x="0" y="69"/>
                </a:cubicBezTo>
                <a:cubicBezTo>
                  <a:pt x="0" y="86"/>
                  <a:pt x="6" y="102"/>
                  <a:pt x="18" y="115"/>
                </a:cubicBezTo>
                <a:cubicBezTo>
                  <a:pt x="28" y="115"/>
                  <a:pt x="28" y="115"/>
                  <a:pt x="28" y="115"/>
                </a:cubicBezTo>
                <a:cubicBezTo>
                  <a:pt x="27" y="114"/>
                  <a:pt x="26" y="113"/>
                  <a:pt x="26" y="112"/>
                </a:cubicBezTo>
                <a:cubicBezTo>
                  <a:pt x="14" y="101"/>
                  <a:pt x="8" y="85"/>
                  <a:pt x="8" y="69"/>
                </a:cubicBezTo>
                <a:cubicBezTo>
                  <a:pt x="8" y="52"/>
                  <a:pt x="14" y="37"/>
                  <a:pt x="26" y="25"/>
                </a:cubicBezTo>
                <a:cubicBezTo>
                  <a:pt x="37" y="14"/>
                  <a:pt x="53" y="7"/>
                  <a:pt x="69" y="7"/>
                </a:cubicBezTo>
                <a:cubicBezTo>
                  <a:pt x="86" y="7"/>
                  <a:pt x="101" y="14"/>
                  <a:pt x="113" y="25"/>
                </a:cubicBezTo>
                <a:cubicBezTo>
                  <a:pt x="124" y="37"/>
                  <a:pt x="131" y="52"/>
                  <a:pt x="131" y="69"/>
                </a:cubicBezTo>
                <a:cubicBezTo>
                  <a:pt x="131" y="85"/>
                  <a:pt x="124" y="101"/>
                  <a:pt x="113" y="112"/>
                </a:cubicBezTo>
                <a:cubicBezTo>
                  <a:pt x="112" y="113"/>
                  <a:pt x="111" y="114"/>
                  <a:pt x="110" y="115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9431328" y="2656052"/>
            <a:ext cx="990790" cy="358902"/>
          </a:xfrm>
          <a:custGeom>
            <a:rect l="l" t="t" r="r" b="b"/>
            <a:pathLst>
              <a:path w="262" h="95">
                <a:moveTo>
                  <a:pt x="259" y="84"/>
                </a:moveTo>
                <a:cubicBezTo>
                  <a:pt x="224" y="59"/>
                  <a:pt x="224" y="59"/>
                  <a:pt x="224" y="59"/>
                </a:cubicBezTo>
                <a:cubicBezTo>
                  <a:pt x="259" y="35"/>
                  <a:pt x="259" y="35"/>
                  <a:pt x="259" y="35"/>
                </a:cubicBezTo>
                <a:cubicBezTo>
                  <a:pt x="261" y="33"/>
                  <a:pt x="262" y="30"/>
                  <a:pt x="261" y="28"/>
                </a:cubicBezTo>
                <a:cubicBezTo>
                  <a:pt x="261" y="25"/>
                  <a:pt x="258" y="23"/>
                  <a:pt x="256" y="23"/>
                </a:cubicBezTo>
                <a:cubicBezTo>
                  <a:pt x="201" y="23"/>
                  <a:pt x="201" y="23"/>
                  <a:pt x="201" y="23"/>
                </a:cubicBezTo>
                <a:cubicBezTo>
                  <a:pt x="201" y="6"/>
                  <a:pt x="201" y="6"/>
                  <a:pt x="201" y="6"/>
                </a:cubicBezTo>
                <a:cubicBezTo>
                  <a:pt x="201" y="3"/>
                  <a:pt x="198" y="0"/>
                  <a:pt x="195" y="0"/>
                </a:cubicBezTo>
                <a:cubicBezTo>
                  <a:pt x="68" y="0"/>
                  <a:pt x="68" y="0"/>
                  <a:pt x="68" y="0"/>
                </a:cubicBezTo>
                <a:cubicBezTo>
                  <a:pt x="64" y="0"/>
                  <a:pt x="62" y="3"/>
                  <a:pt x="62" y="6"/>
                </a:cubicBezTo>
                <a:cubicBezTo>
                  <a:pt x="62" y="23"/>
                  <a:pt x="62" y="23"/>
                  <a:pt x="62" y="23"/>
                </a:cubicBezTo>
                <a:cubicBezTo>
                  <a:pt x="7" y="23"/>
                  <a:pt x="7" y="23"/>
                  <a:pt x="7" y="23"/>
                </a:cubicBezTo>
                <a:cubicBezTo>
                  <a:pt x="4" y="23"/>
                  <a:pt x="2" y="25"/>
                  <a:pt x="1" y="28"/>
                </a:cubicBezTo>
                <a:cubicBezTo>
                  <a:pt x="0" y="30"/>
                  <a:pt x="1" y="33"/>
                  <a:pt x="3" y="35"/>
                </a:cubicBezTo>
                <a:cubicBezTo>
                  <a:pt x="39" y="59"/>
                  <a:pt x="39" y="59"/>
                  <a:pt x="39" y="59"/>
                </a:cubicBezTo>
                <a:cubicBezTo>
                  <a:pt x="4" y="84"/>
                  <a:pt x="4" y="84"/>
                  <a:pt x="4" y="84"/>
                </a:cubicBezTo>
                <a:cubicBezTo>
                  <a:pt x="2" y="85"/>
                  <a:pt x="1" y="88"/>
                  <a:pt x="1" y="91"/>
                </a:cubicBezTo>
                <a:cubicBezTo>
                  <a:pt x="2" y="93"/>
                  <a:pt x="5" y="95"/>
                  <a:pt x="7" y="95"/>
                </a:cubicBezTo>
                <a:cubicBezTo>
                  <a:pt x="84" y="95"/>
                  <a:pt x="84" y="95"/>
                  <a:pt x="84" y="95"/>
                </a:cubicBezTo>
                <a:cubicBezTo>
                  <a:pt x="87" y="95"/>
                  <a:pt x="90" y="92"/>
                  <a:pt x="90" y="89"/>
                </a:cubicBezTo>
                <a:cubicBezTo>
                  <a:pt x="90" y="72"/>
                  <a:pt x="90" y="72"/>
                  <a:pt x="90" y="72"/>
                </a:cubicBezTo>
                <a:cubicBezTo>
                  <a:pt x="172" y="72"/>
                  <a:pt x="172" y="72"/>
                  <a:pt x="172" y="72"/>
                </a:cubicBezTo>
                <a:cubicBezTo>
                  <a:pt x="172" y="89"/>
                  <a:pt x="172" y="89"/>
                  <a:pt x="172" y="89"/>
                </a:cubicBezTo>
                <a:cubicBezTo>
                  <a:pt x="172" y="92"/>
                  <a:pt x="175" y="95"/>
                  <a:pt x="179" y="95"/>
                </a:cubicBezTo>
                <a:cubicBezTo>
                  <a:pt x="255" y="95"/>
                  <a:pt x="255" y="95"/>
                  <a:pt x="255" y="95"/>
                </a:cubicBezTo>
                <a:cubicBezTo>
                  <a:pt x="258" y="95"/>
                  <a:pt x="260" y="93"/>
                  <a:pt x="261" y="91"/>
                </a:cubicBezTo>
                <a:cubicBezTo>
                  <a:pt x="262" y="88"/>
                  <a:pt x="261" y="85"/>
                  <a:pt x="259" y="84"/>
                </a:cubicBezTo>
                <a:close/>
                <a:moveTo>
                  <a:pt x="78" y="83"/>
                </a:moveTo>
                <a:cubicBezTo>
                  <a:pt x="27" y="83"/>
                  <a:pt x="27" y="83"/>
                  <a:pt x="27" y="83"/>
                </a:cubicBezTo>
                <a:cubicBezTo>
                  <a:pt x="53" y="64"/>
                  <a:pt x="53" y="64"/>
                  <a:pt x="53" y="64"/>
                </a:cubicBezTo>
                <a:cubicBezTo>
                  <a:pt x="55" y="63"/>
                  <a:pt x="56" y="61"/>
                  <a:pt x="56" y="59"/>
                </a:cubicBezTo>
                <a:cubicBezTo>
                  <a:pt x="56" y="57"/>
                  <a:pt x="55" y="56"/>
                  <a:pt x="53" y="54"/>
                </a:cubicBezTo>
                <a:cubicBezTo>
                  <a:pt x="27" y="36"/>
                  <a:pt x="27" y="36"/>
                  <a:pt x="27" y="36"/>
                </a:cubicBezTo>
                <a:cubicBezTo>
                  <a:pt x="62" y="36"/>
                  <a:pt x="62" y="36"/>
                  <a:pt x="62" y="36"/>
                </a:cubicBezTo>
                <a:cubicBezTo>
                  <a:pt x="62" y="66"/>
                  <a:pt x="62" y="66"/>
                  <a:pt x="62" y="66"/>
                </a:cubicBezTo>
                <a:cubicBezTo>
                  <a:pt x="62" y="69"/>
                  <a:pt x="64" y="72"/>
                  <a:pt x="68" y="72"/>
                </a:cubicBezTo>
                <a:cubicBezTo>
                  <a:pt x="78" y="72"/>
                  <a:pt x="78" y="72"/>
                  <a:pt x="78" y="72"/>
                </a:cubicBezTo>
                <a:lnTo>
                  <a:pt x="78" y="83"/>
                </a:lnTo>
                <a:close/>
                <a:moveTo>
                  <a:pt x="74" y="60"/>
                </a:moveTo>
                <a:cubicBezTo>
                  <a:pt x="74" y="12"/>
                  <a:pt x="74" y="12"/>
                  <a:pt x="74" y="12"/>
                </a:cubicBezTo>
                <a:cubicBezTo>
                  <a:pt x="188" y="12"/>
                  <a:pt x="188" y="12"/>
                  <a:pt x="188" y="12"/>
                </a:cubicBezTo>
                <a:cubicBezTo>
                  <a:pt x="188" y="60"/>
                  <a:pt x="188" y="60"/>
                  <a:pt x="188" y="60"/>
                </a:cubicBezTo>
                <a:lnTo>
                  <a:pt x="74" y="60"/>
                </a:lnTo>
                <a:close/>
                <a:moveTo>
                  <a:pt x="185" y="83"/>
                </a:moveTo>
                <a:cubicBezTo>
                  <a:pt x="185" y="72"/>
                  <a:pt x="185" y="72"/>
                  <a:pt x="185" y="72"/>
                </a:cubicBezTo>
                <a:cubicBezTo>
                  <a:pt x="195" y="72"/>
                  <a:pt x="195" y="72"/>
                  <a:pt x="195" y="72"/>
                </a:cubicBezTo>
                <a:cubicBezTo>
                  <a:pt x="198" y="72"/>
                  <a:pt x="201" y="69"/>
                  <a:pt x="201" y="66"/>
                </a:cubicBezTo>
                <a:cubicBezTo>
                  <a:pt x="201" y="36"/>
                  <a:pt x="201" y="36"/>
                  <a:pt x="201" y="36"/>
                </a:cubicBezTo>
                <a:cubicBezTo>
                  <a:pt x="236" y="36"/>
                  <a:pt x="236" y="36"/>
                  <a:pt x="236" y="36"/>
                </a:cubicBezTo>
                <a:cubicBezTo>
                  <a:pt x="209" y="54"/>
                  <a:pt x="209" y="54"/>
                  <a:pt x="209" y="54"/>
                </a:cubicBezTo>
                <a:cubicBezTo>
                  <a:pt x="208" y="56"/>
                  <a:pt x="207" y="57"/>
                  <a:pt x="207" y="59"/>
                </a:cubicBezTo>
                <a:cubicBezTo>
                  <a:pt x="207" y="61"/>
                  <a:pt x="208" y="63"/>
                  <a:pt x="209" y="64"/>
                </a:cubicBezTo>
                <a:cubicBezTo>
                  <a:pt x="236" y="83"/>
                  <a:pt x="236" y="83"/>
                  <a:pt x="236" y="83"/>
                </a:cubicBezTo>
                <a:lnTo>
                  <a:pt x="185" y="8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9828235" y="2338489"/>
            <a:ext cx="201644" cy="260414"/>
          </a:xfrm>
          <a:custGeom>
            <a:rect l="l" t="t" r="r" b="b"/>
            <a:pathLst>
              <a:path w="52" h="69">
                <a:moveTo>
                  <a:pt x="0" y="53"/>
                </a:moveTo>
                <a:cubicBezTo>
                  <a:pt x="0" y="69"/>
                  <a:pt x="0" y="69"/>
                  <a:pt x="0" y="69"/>
                </a:cubicBezTo>
                <a:cubicBezTo>
                  <a:pt x="53" y="69"/>
                  <a:pt x="53" y="69"/>
                  <a:pt x="53" y="69"/>
                </a:cubicBezTo>
                <a:cubicBezTo>
                  <a:pt x="53" y="53"/>
                  <a:pt x="53" y="53"/>
                  <a:pt x="53" y="53"/>
                </a:cubicBezTo>
                <a:cubicBezTo>
                  <a:pt x="39" y="53"/>
                  <a:pt x="39" y="53"/>
                  <a:pt x="39" y="53"/>
                </a:cubicBezTo>
                <a:cubicBezTo>
                  <a:pt x="39" y="0"/>
                  <a:pt x="39" y="0"/>
                  <a:pt x="39" y="0"/>
                </a:cubicBezTo>
                <a:cubicBezTo>
                  <a:pt x="16" y="0"/>
                  <a:pt x="16" y="0"/>
                  <a:pt x="16" y="0"/>
                </a:cubicBezTo>
                <a:cubicBezTo>
                  <a:pt x="15" y="4"/>
                  <a:pt x="15" y="7"/>
                  <a:pt x="13" y="8"/>
                </a:cubicBezTo>
                <a:cubicBezTo>
                  <a:pt x="11" y="9"/>
                  <a:pt x="5" y="9"/>
                  <a:pt x="0" y="9"/>
                </a:cubicBezTo>
                <a:cubicBezTo>
                  <a:pt x="0" y="24"/>
                  <a:pt x="0" y="24"/>
                  <a:pt x="0" y="24"/>
                </a:cubicBezTo>
                <a:cubicBezTo>
                  <a:pt x="14" y="24"/>
                  <a:pt x="14" y="24"/>
                  <a:pt x="14" y="24"/>
                </a:cubicBezTo>
                <a:cubicBezTo>
                  <a:pt x="14" y="53"/>
                  <a:pt x="14" y="53"/>
                  <a:pt x="14" y="53"/>
                </a:cubicBezTo>
                <a:lnTo>
                  <a:pt x="0" y="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4" name="Connector 54"/>
          <p:cNvCxnSpPr/>
          <p:nvPr/>
        </p:nvCxnSpPr>
        <p:spPr>
          <a:xfrm flipH="1">
            <a:off x="9926772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55" name="AutoShape 55"/>
          <p:cNvSpPr/>
          <p:nvPr/>
        </p:nvSpPr>
        <p:spPr>
          <a:xfrm>
            <a:off x="9273500" y="3907542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TextBox 56"/>
          <p:cNvSpPr txBox="1"/>
          <p:nvPr/>
        </p:nvSpPr>
        <p:spPr>
          <a:xfrm>
            <a:off x="8883251" y="4298512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遇到触电情况，应首先切断电源或用绝缘体将电线挑开，然后进行急救并拨打120。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https://d.book118.com/455221141201011110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2024-09-15T19:32:21.173</cp:lastPrinted>
  <dcterms:created xsi:type="dcterms:W3CDTF">2024-09-15T11:32:21Z</dcterms:created>
  <dcterms:modified xsi:type="dcterms:W3CDTF">2024-09-15T11:32:23Z</dcterms:modified>
</cp:coreProperties>
</file>