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6EC18-C303-4E1C-A6EC-D7B1F3494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1F412-1EA8-4198-AD65-3DC18FD3E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17DB9-3731-4798-981C-C0BCD30C0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7CB86-7169-4985-93A3-1EB570C27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CA81EF-E167-4342-9AB1-56176A93A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4A3F8B-A1AD-415A-A9E8-80469206C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84448C-5A27-44FB-9C09-55111572A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E9FE1-45D9-49DA-BF92-496076338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15664-3872-40C8-B4D3-8E718561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B7688-A805-46B4-8084-D56BF5E2D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260AF-D83F-4E81-8700-1C1BCA6F4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213421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肺癌患者护理课件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肺癌患者的药物护理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肺癌患者的日常生活护理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肺癌患者的营养护理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2910" r="329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肺癌是一种常见的恶性肿瘤，主要发生在肺部组织。根据组织学特征，肺癌可分为鳞状细胞癌、腺癌、小细胞癌等类型。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肺癌是一种起源于肺部支气管或肺泡上皮细胞的恶性肿瘤。不同类型的肺癌在发病机制、生物学行为、治疗和预后等方面存在差异。了解肺癌的类型对于制定治疗方案和评估预后具有重要意义。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肺癌的发病与多种因素相关，包括吸烟、职业暴露、遗传因素等。了解肺癌的病因和风险因素有助于预防和早期发现肺癌。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导致肺癌的主要原因之一，长期吸烟者患肺癌的风险显著增加。此外，长期接触职业性致癌物质，如石棉、砷、铬等，也增加了患肺癌的风险。遗传因素在肺癌发病中也有一定作用，部分人群携带肺癌易感基因，患病风险相对较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肺癌的病因和风险因素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肺癌早期症状通常不明显，随着病情发展可能出现咳嗽、胸痛、呼吸困难等症状。通过医学影像学检查和病理学诊断可确诊肺癌。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早期症状通常比较轻微，如咳嗽、胸闷等，容易被忽视。随着病情进展，可能出现痰中带血、胸痛、呼吸困难等症状。当出现持续的咳嗽、胸痛等症状时，应及时就医检查。医学影像学检查如胸部X线、CT等可发现肺部异常病灶，病理学诊断可通过痰液细胞学检查、支气管镜或肺穿刺活检等手段确诊肺癌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肺癌的症状和诊断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肺癌患者的护理要点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与患者建立良好的信任关系，提供心理支持和安慰，帮助患者缓解焦虑和恐惧。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08" r="80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通过认知行为疗法帮助患者调整负面情绪和错误认知，提高应对能力和情绪稳定性。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鼓励患者家属、亲友参与护理，提供社会支持，减轻患者的心理压力。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心理护理和支持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对患者进行疼痛评估，了解疼痛的性质、程度和影响，为制定疼痛管理方案提供依据。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804" r="2380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根据疼痛程度和性质，合理使用止痛药物，控制疼痛症状。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采用物理治疗、按摩、放松训练等非药物治疗方法缓解疼痛。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疼痛管理和控制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呼吸道的护理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协助患者排痰、咳嗽，保持呼吸道通畅，预防肺部感染。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吸氧治疗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对于缺氧患者，遵医嘱给予吸氧治疗，维持呼吸功能。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呼吸锻炼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指导患者进行呼吸锻炼，增强呼吸肌力量，改善呼吸功能。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https://d.book118.com/455221342103011044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2024-09-06T14:21:28.511</cp:lastPrinted>
  <dcterms:created xsi:type="dcterms:W3CDTF">2024-09-06T06:21:28Z</dcterms:created>
  <dcterms:modified xsi:type="dcterms:W3CDTF">2024-09-06T06:21:30Z</dcterms:modified>
</cp:coreProperties>
</file>