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433DA-2CF5-486E-B23A-AC664B3A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93454-61A3-4C67-8973-0D7CA457C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0023C-28D1-4113-ACEA-03171B989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5FE94-EBA7-4697-BB40-82BCA33ED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714C1-E165-46D3-9FC0-0ADCE1FD4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6B6BA-261E-4857-8568-D4DC41C4B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47604-DADD-491C-90C5-9988DF727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6E68D-0C98-44C9-B428-D9EFCA9E8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A628E-940B-4A3D-8262-3B52CD64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13618-3D0A-4009-BA3B-3472258E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F36B2-3130-48E8-9BB0-1A708F21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3003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《理论物理导论复习》ppt课件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理论物理导论概述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热力学与统计物理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广义相对论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理论物理导论概述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理论物理是一门研究物质的基本规律和现象的学科，其特点包括高度的数学性、理论性强、抽象度高以及应用广泛。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物理是以数学为主要工具，通过建立数学模型和方程来描述和解释物理现象的一门学科。它具有高度的理论性和抽象性，需要深入理解物理概念和原理，并能够灵活运用数学方法进行分析和计算。理论物理的应用范围非常广泛，不仅在物理学领域，还在工程、技术、经济、医学等领域有着重要的应用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理论物理的定义与特点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理论物理在推动科学技术进步、促进人类文明发展方面具有重要意义。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物理的发展对于推动科学技术进步具有关键作用。通过对物质的基本规律和现象的研究，理论物理不断推动着物理学和其他相关领域的发展。同时，理论物理在解决实际问题、促进人类文明发展方面也具有重要意义，如能源利用、通信技术、医疗技术等方面的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理论物理的重要性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理论物理的发展历程是一个不断探索和发现的过程，经历了古典力学、相对论和量子力学等重要阶段。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物理的发展始于古典力学，牛顿的经典力学为后来理论物理学的发展奠定了基础。随后，爱因斯坦相对论的出现，改变了人们对时间和空间的认识，为现代物理学的发展奠定了基础。而量子力学的出现，则让人们开始深入探索微观世界的奥秘。这些理论的提出和发展，不仅推动了物理学的发展，也对整个科学和技术领域产生了深远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理论物理的发展历程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经典力学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96" r="129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17" r="32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描述物体运动状态改变的基本定律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牛顿运动定律包括惯性定律、加速度定律和作用与反作用定律，是经典力学的基础，描述了物体运动状态改变的基本规律。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动量与角动量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描述物体运动时质量和速度乘积的物理量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动量是描述物体运动时质量和速度乘积的物理量，表示物体运动的剧烈程度。角动量则是描述物体转动时惯性和角速度乘积的物理量，表示物体转动的剧烈程度。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描述两个物体间引力与质量成正比、与距离平方成反比的定律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万有引力定律指出，任何两个物体间都存在引力，这个力与两个物体的质量成正比，与两个物体间的距离平方成反比。这个定律解释了行星运动规律和地球重力等自然现象。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万有引力定律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134" r="111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研究弹性体在外力作用下变形和内力的学科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力学是研究弹性体在外力作用下变形和内力的学科，主要研究弹性体的应力、应变和位移等物理量之间的关系，以及弹性体的稳定性、振动和波动等现象。这个学科在工程、建筑和材料科学等领域有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热力学与统计物理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热力学的定义与基本概念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热力学的定义、基本概念和意义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热力学是一门研究热现象的物理学分支，主要关注热量传递、物质状态变化和能量转换等方面的规律。它涉及到温度、压力、体积、熵等基本概念，这些概念在日常生活和工业生产中有着广泛的应用。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热力学第一定律的内容、表达式和意义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热力学第一定律也称为能量守恒定律，它指出在一个封闭系统中，能量不能凭空产生或消失，只能从一种形式转化为另一种形式。该定律的表达式为：ΔU = Q + W，其中ΔU表示系统内能的增量，Q表示系统吸收的热量，W表示系统对外做的功。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热力学第一定律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热力学第二定律的内容、表达式和意义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二定律指出，自发过程中，热量总是自发地从高温物体传递到低温物体，而不是自发地从低温物体传递到高温物体。该定律的表达式为：不可能把热量从低温物体传到高温物体而不引起其它变化。它揭示了热现象的方向性和不可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热力学第二定律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https://d.book118.com/455223003100011100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2024-09-08T01:05:26.255</cp:lastPrinted>
  <dcterms:created xsi:type="dcterms:W3CDTF">2024-09-07T17:05:26Z</dcterms:created>
  <dcterms:modified xsi:type="dcterms:W3CDTF">2024-09-07T17:05:28Z</dcterms:modified>
</cp:coreProperties>
</file>