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42AAF8-2D8C-4E98-975B-56C5F6E1B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FD07E-774F-44F6-B6A3-BE1BA75D7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DC7D57-DC39-47F3-9DAE-9699E9B90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D86A75-3642-4DC4-8D86-9D78842534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CBD786-1512-4AA4-9BCC-1DCA853A82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63A325-5729-4E8E-93FF-5DA164128A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17D502-8AE7-4B65-B51F-1D269D28E7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6853D8-953F-4BBE-A688-5DD110C597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6F432-DC58-43BA-B8FF-F5EBC9410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E716F-D1BF-41FF-A0C2-0EFC6586D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4FB352-623F-46E5-805C-A8B2E7026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22323304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机关单位软件正版化工作总结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软件正版化工作现状及成果</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软件正版化工作推进措施</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存在的问题与挑战</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下一步工作计划与展望</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软件正版化工作是国家实施知识产权战略、建设创新型国家的重要举措，对于促进软件产业发展、提高国家信息化水平、保障信息安全具有重要意义。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贯彻落实国家政策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通过软件正版化工作，可以保护软件开发商的合法权益，激发其创新活力，推动软件产业的健康快速发展。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推动软件产业发展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使用正版软件可以确保软件的稳定性和安全性，提高机关单位的信息化应用水平，提升工作效率和质量。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提高信息化应用水平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包括软件采购、安装、使用等各个环节的正版化实施情况。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软件正版化工作实施情况</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取得的成效</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存在的问题和不足</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下一步工作计划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包括降低软件采购成本、提高软件使用效率、保障信息安全等方面的成效。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包括在软件正版化实施过程中遇到的问题和困难，以及存在的不足之处。</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包括针对存在的问题和不足提出的改进措施，以及下一步软件正版化工作的计划和安排。</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软件正版化工作现状及成果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近年来，国家加大了对软件正版化的推进力度，出台了一系列相关政策法规，为机关单位软件正版化工作提供了有力保障。</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国家政策导向</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各行业纷纷制定软件正版化的标准规范，明确软件采购、使用、管理等环节的具体要求，确保软件正版化工作的有序推进。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行业标准规范</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软件正版化政策与标准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机关单位在软件采购过程中，严格遵守国家相关法律法规和行业标准，确保采购流程的规范性和透明度。</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建立完善的软件授权管理机制，对采购的软件进行严格的授权管理，确保软件的合法使用。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软件采购及授权情况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授权管理完善</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采购流程规范</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使用环境良好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机关单位普遍重视正版软件的使用，积极营造良好的软件使用环境，加强对员工的宣传和培训。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监督机制健全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建立健全的软件使用监督机制，定期对软件使用情况进行检查和评估，确保软件的规范使用。</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正版软件使用现状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通过持续推进软件正版化工作，机关单位的正版软件使用率显著提升，有效杜绝了盗版软件的使用。</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正版化率显著提升</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正版软件的采购和使用有助于保障信息安全，避免因使用盗版软件而带来的潜在风险。</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信息安全得到保障</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正版软件在功能和性能上更加稳定可靠，有助于提高员工的工作效率和质量。</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提高了工作效率</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积极推进软件正版化工作，不仅提升了机关单位的信息化水平，也树立了良好的社会形象。</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树立了良好形象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取得的主要成果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软件正版化工作推进措施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4" name="Picture 4"/>
          <p:cNvPicPr>
            <a:picLocks noChangeAspect="1"/>
          </p:cNvPicPr>
          <p:nvPr/>
        </p:nvPicPr>
        <p:blipFill>
          <a:blip r:embed="rId2">
            <a:alphaModFix/>
          </a:blip>
          <a:srcRect l="23188" r="23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建立专门领导小组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成立由单位领导任组长，相关部门负责人为成员的软件正版化工作领导小组，明确工作职责和任务分工。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加强部门协作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建立软件正版化工作联席会议制度，定期召开会议，研究解决工作中遇到的问题和困难，加强部门之间的沟通与协作。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加强组织领导与协调配合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制定《软件正版化工作管理办法》等相关制度，明确软件采购、安装、使用、维护等方面的管理要求。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制定完善的管理制度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建立定期的软件正版化工作监督检查机制，对各部门软件使用情况进行定期或不定期的检查，确保软件正版化工作的有效推进。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建立监督检查机制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完善制度建设和监督检查机制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加强宣传培训和技术支持服务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加强宣传培训</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通过举办培训班、发放宣传资料等方式，加强对软件正版化工作的宣传和培训，提高全体员工的认识和理解。</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提供技术支持服务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设立专门的技术支持团队或指定专人负责软件正版化的技术支持工作，为员工提供技术咨询、问题解决等服务。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https://d.book118.com/455223233041011102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2024-09-11T01:28:33.928</cp:lastPrinted>
  <dcterms:created xsi:type="dcterms:W3CDTF">2024-09-10T17:28:33Z</dcterms:created>
  <dcterms:modified xsi:type="dcterms:W3CDTF">2024-09-10T17:28:36Z</dcterms:modified>
</cp:coreProperties>
</file>