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6122A-1F78-4E68-9692-256CDC4A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EFF79-5460-4DBB-9772-42CDD30C5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951BE-537F-4B44-87CF-0B3FCD8E4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AA69F-A427-4AB0-B47B-D5FB2831B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B0B483-BC42-4973-A503-E29B08C2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829B6-7694-4017-96DE-969EE3797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7C86AB-6058-4A6C-8275-A09BA39FE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284AE-BE0E-4913-AC2A-251F52A3B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4FA04-B924-4669-81A5-FE56DF50C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E651E-A2E8-41C8-ABDD-0F055094A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E4991-DD6B-49CD-A600-FFD70F4D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2300330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2024年微短剧成为品牌营销新宠：品牌植入新趋势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11677" y="1338753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微短剧市场概述与发展背景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品牌营销中微短剧应用现状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创意策略：打造吸引力十足微短剧内容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制作技巧：提升微短剧品质以吸引观众关注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87301" y="3145601"/>
            <a:ext cx="46863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6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97271" y="4410753"/>
            <a:ext cx="30861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E8CB">
                    <a:alpha val="72941"/>
                    <a:alpha val="73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979452" y="5174026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-1437132" y="5375375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11677" y="1338753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品牌植入新趋势：深度融合与共赢发展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总结与展望：把握未来品牌营销新机遇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87301" y="3145601"/>
            <a:ext cx="46863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6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97271" y="4410753"/>
            <a:ext cx="30861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E8CB">
                    <a:alpha val="72941"/>
                    <a:alpha val="73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979452" y="5174026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-1437132" y="5375375"/>
            <a:ext cx="4009663" cy="0"/>
          </a:xfrm>
          <a:prstGeom prst="line">
            <a:avLst/>
          </a:prstGeom>
          <a:ln w="19050">
            <a:solidFill>
              <a:srgbClr val="FFDDB0">
                <a:alpha val="3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微短剧市场概述与发展背景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微短剧是一种时长较短、内容精炼、节奏紧凑的剧集形式，通常在网络平台上播放，适合现代观众的快节奏观看习惯。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微短剧具有时长短、情节紧凑、制作周期短、成本低等特点，能够迅速吸引观众注意力，满足碎片化时间的观看需求。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微短剧定义及特点分析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随着生活节奏的加快和移动互联网的普及，观众对于短小精悍、内容有趣的视频内容需求不断增加，微短剧市场应运而生。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微短剧的受众群体广泛，包括年轻人、上班族、学生等，他们追求时尚、潮流，喜欢新鲜事物，对于有趣、有内涵的微短剧有着较高的接受度。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市场需求与受众群体研究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未来，微短剧市场将继续保持快速增长态势，内容将更加多元化、专业化，制作水平也将不断提升。同时，微短剧平台也可能会拓展商业模式，与电商、线下活动等结合，打造更完整的视频生态链。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微短剧市场也面临着一些挑战，如内容同质化、制作粗糙等问题。此外，随着市场竞争的加剧，如何脱颖而出、吸引更多观众也成为微短剧制作方需要思考的问题。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品牌营销中微短剧应用现状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383" r="24383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将品牌或产品自然地融入微短剧的故事情节中，如剧中角色使用某品牌手机、在特定咖啡店见面等。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场景植入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通过角色的对话提及品牌或产品，如“我喜欢喝某某品牌的咖啡”等。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台词植入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将品牌或产品的形象作为微短剧的重要元素，如剧中角色的穿着打扮、使用的物品等。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形象植入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例如，某品牌与热门微短剧合作，在剧中成功植入了品牌形象，并通过剧情和角色表现提升了品牌美誉度和认知度。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品牌植入方式及案例分析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曝光量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口碑效应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营销效果评估指标体系构建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衡量微短剧被观看的次数和范围，是评估品牌植入效果的基础指标。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通过观众对品牌和产品的评价和讨论，衡量品牌植入对口碑的影响。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包括观众对微短剧的点赞、评论、分享等互动行为，反映观众对品牌和产品的关注度和兴趣度。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衡量观众在观看微短剧后对品牌或产品的实际购买行为，是评估营销效果的重要指标。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微短剧市场竞争激烈，品牌植入需要更加巧妙和自然，避免过度营销引起观众反感。同时，微短剧的受众群体较为年轻，需要针对其特点进行精准营销。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普及和短视频平台的崛起，微短剧的传播速度和覆盖范围越来越广，为品牌植入提供了更多机会。同时，微短剧的制作成本相对较低，可以降低品牌营销的成本门槛。此外，微短剧的形式和内容更加灵活多样，可以更好地满足年轻受众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挑战与机遇并存局面剖析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创意策略：打造吸引力十足微短剧内容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选择与品牌理念、产品特性相关的主题，确保微短剧内容与品牌营销目标紧密相连。同时，关注社会热点和流行趋势，提高话题度和观众关注度。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选题策划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明确目标受众群体，针对其兴趣爱好、消费习惯和心理需求进行精准定位。通过数据分析和市场调研，了解受众喜好，为微短剧创作提供有力依据。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受众定位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选题策划与受众定位技巧分享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剧情设计原则及创新点挖掘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剧情设计原则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遵循紧凑、有趣、感人的原则，设计引人入胜的剧情。注重情节转折和高潮设置，激发观众情感共鸣。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创新点挖掘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在剧情中融入品牌元素和产品特性，以巧妙的方式展示品牌形象。同时，关注社会议题和观众心声，以新颖独特的视角呈现微短剧内容。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https://d.book118.com/455230033012011120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2024-09-22T09:43:09.581</cp:lastPrinted>
  <dcterms:created xsi:type="dcterms:W3CDTF">2024-09-22T01:43:09Z</dcterms:created>
  <dcterms:modified xsi:type="dcterms:W3CDTF">2024-09-22T01:43:11Z</dcterms:modified>
</cp:coreProperties>
</file>