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04E5F-8887-4BEF-8756-84B421A2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4A7E8-4281-4E70-A630-725FB733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9A73-19AB-407B-82FA-3500CA945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F257B-D7C9-4FE1-825D-3DCCAC139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90233-239B-4A8D-94B8-F25B2DC7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1FA93-0EFE-43E9-B1A7-30C930E84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DDD81-10A6-4704-A0A6-401218868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C1DBC-47A3-468E-BB28-6454D5F0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8656A-1511-4CEC-873A-0FCBCF925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0AE46-C5DC-437C-889F-6A24DFE6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03ADA-A88B-409F-ABFC-B369E6EF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31103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突变病情的急诊科疾病观察与管理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护理干预在突变病情中的作用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药物治疗选择与调整原则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突变病情是指在短时间内病情发生急剧变化，可能危及患者生命的急诊科疾病。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起病急骤，病情变化迅速，需要紧急处理，否则可能导致严重后果。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41" r="26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突变病情可由多种原因引起，如感染、外伤、中毒、过敏反应等。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年龄、性别、遗传因素、免疫状态、慢性疾病等均可增加突变病情的发生风险。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突变病情的临床表现因病因不同而异，但通常包括发热、疼痛、呼吸困难、意识障碍等症状。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急诊科医生需要根据患者的病史、症状、体征以及相关检查结果进行综合判断，及时作出准确的诊断。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急诊科观察要点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脉搏与呼吸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持续监测患者体温变化，及时发现异常波动。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观察脉搏速率、节律和强度，注意呼吸频率、深度和节律。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定期测量血压，记录并分析变化趋势。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症状变化观察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评估疼痛部位、性质、程度和持续时间，观察疼痛缓解或加重情况。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密切关注患者意识水平，如清醒、嗜睡、昏迷等。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记录尿量，观察尿液颜色变化，以评估肾功能和体液平衡。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尿量与颜色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感染迹象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出血倾向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心肺功能衰竭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观察皮肤、黏膜、穿刺部位等有无出血或瘀斑，评估凝血功能。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密切监测心肺功能指标，如血氧饱和度、心电图等，及时发现心肺功能衰竭迹象。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监测感染相关指标如白细胞计数、C反应蛋白等，注意局部和全身感染症状。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对突变病情患者实行优先接诊、优先检查、优先治疗的原则，确保患者得到及时救治。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设立急诊绿色通道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建立急诊科内部及与院内其他科室的快速沟通机制，实现患者信息的实时共享，以便及时发现和处理潜在风险。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完善预警系统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提高医护人员对突变病情的认知和应对能力，确保在紧急情况下能够迅速、准确地采取救治措施。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多学科协作诊疗模式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组建多学科协作团队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包括急诊科、重症医学科、心血管内科、神经内科等相关科室专家，共同参与突变病情患者的诊疗过程。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实施联合会诊制度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针对复杂、疑难病例，组织多学科专家进行联合会诊，综合评估患者病情，制定全面、有效的治疗方案。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加强与其他科室的协作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与影像科、检验科等医技科室紧密合作，确保患者得到及时、准确的辅助检查和诊断。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在治疗过程中关注患者的心理变化和需求，提供必要的心理支持和辅导，帮助患者积极面对疾病和治疗。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综合考虑患者的年龄、性别、基础疾病等因素，制定符合患者个体特征的治疗方案。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根据患者病情变化和治疗效果，及时调整治疗方案，确保治疗的有效性和安全性。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个性化治疗方案制定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护理干预在突变病情中的作用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https://d.book118.com/455231103132011104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2024-09-14T03:58:16.166</cp:lastPrinted>
  <dcterms:created xsi:type="dcterms:W3CDTF">2024-09-13T19:58:16Z</dcterms:created>
  <dcterms:modified xsi:type="dcterms:W3CDTF">2024-09-13T19:58:18Z</dcterms:modified>
</cp:coreProperties>
</file>