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D51A0-153E-43B9-B9A8-946CD9F8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5C5AE-43E0-4419-BC19-537BC60F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9DD54-A89E-475F-B4C2-3A6A6744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CC9D1-18DB-4003-95BE-FCC7FFA3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6DABF-10FF-4DF2-9FD0-178508CC7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19628-304A-438B-9809-39B4CC30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D6713-6C9A-40AB-B522-1397F2136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C1F66-0733-4D81-87A4-2BE9FD899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1B955-3C61-4827-B7A0-AE91F796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CE45C-3DB8-4D87-AE94-B440B444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59659-F909-44DB-A0F6-3F75EAD9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31240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某所办公室年工作总结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通过改进工作流程和引入先进技术，提高整体工作效率。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加强员工培训，提高服务水平，满足客户需求。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合理利用资源，减少浪费，实现成本控制。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根据年度目标，制定详细的工作计划和时间表。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实施工作计划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按照计划开展各项工作，确保工作进度和质量。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对工作进行定期检查和评估，及时调整工作计划。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顺利完成年初制定的各项任务和目标。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通过改进工作流程和技术升级，工作效率得到明显提升。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加强员工培训，提高服务水平，客户满意度得到提高。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合理利用资源，减少浪费，实现成本控制目标。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完成年度目标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完成年度报告的撰写和发布，确保报告内容准确、完整、及时。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任务概述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经过团队成员的共同努力，年度报告已按时完成，并经过多次审核和修改，确保内容质量。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年度报告的发布得到了上级领导和相关部门的肯定和好评，为办公室的年度工作总结提供了有力支持。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重要任务一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培训内容包括办公软件操作、沟通技巧、时间管理等，采用线上和线下相结合的方式进行。参与人员积极互动，反馈良好。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组织并完成办公室内部培训，提高团队成员的专业技能和工作效率。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经过培训，团队成员的工作技能得到了提升，工作效率和工作质量得到明显提高，团队凝聚力也得到了增强。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重要任务二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844" r="25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负责办公室物资采购和管理，确保办公用品、耗材等物资充足、质量可靠。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对市场进行了充分调研，与供应商建立了长期合作关系，确保物资价格合理、质量可靠。同时，建立了完善的物资管理制度和流程。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物资采购和管理得到了有效规范，办公用品、耗材等物资得到了及时补充和更新，保障了办公室的正常运转。同时，节约了办公成本，提高了工作效率。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重要任务三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https://d.book118.com/455231240130011124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2024-09-28T16:17:55.620</cp:lastPrinted>
  <dcterms:created xsi:type="dcterms:W3CDTF">2024-09-28T08:17:55Z</dcterms:created>
  <dcterms:modified xsi:type="dcterms:W3CDTF">2024-09-28T08:17:57Z</dcterms:modified>
</cp:coreProperties>
</file>