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E9E90C-6F5C-4D41-9117-60ECF204C4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39DC73-F328-449E-8CF2-87B7B84585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AF8C513-EDC7-4E0A-BA28-DB0227059C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D712A4-95D1-4290-A7A1-FEB03FDA89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9F38559-BEC5-4AFF-944B-5EE9582727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8A00A7-FD2A-4F01-B74A-A74A9AA0AD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950F7D2-0C52-42ED-96E4-DD4F12F8457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6DFD00-9FB5-461A-9E28-4A495C9D9C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CD6D86-BF46-479C-9CC2-B43945FAE7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FFE260-EB44-4838-B3AB-1A0BB76BF8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1D153B-1FF9-40AE-B4FF-24E896754E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5240123244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电力系统故障分析与保护</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电力系统故障分类：从故障性质、严重程度、持续时间等角度分类
 故障分析方法：故障计算、故障录波、故障重现等
 保护原理：故障检测、故障隔离、故障清除等基本原理
 保护装置类型：继电保护、微机保护、综合保护等分类
 保护装置设置：根据保护特性、保护范围、保护等级等因素选择设置
 保护系统设计：考虑系统结构、保护类型、通信方式、冗余措施等
 保护系统运行与维护：定期检查、测试、故障处理、安全措施等
 保护技术发展趋势：智能保护、自适应保护、数字保护、广域保护等</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电力系统故障分类：从故障性质、严重程度、持续时间等角度分类</a:t>
            </a:r>
          </a:p>
        </p:txBody>
      </p:sp>
      <p:sp>
        <p:nvSpPr>
          <p:cNvPr id="3" name="Subtitle 2"/>
          <p:cNvSpPr>
            <a:spLocks noGrp="1"/>
          </p:cNvSpPr>
          <p:nvPr>
            <p:ph type="subTitle" idx="1"/>
          </p:nvPr>
        </p:nvSpPr>
        <p:spPr/>
        <p:txBody>
          <a:bodyPr/>
          <a:lstStyle/>
          <a:p>
            <a:r>
              <a:t>电力系统故障分析与保护</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电力系统故障分类：从故障性质、严重程度、持续时间等角度分类</a:t>
            </a:r>
          </a:p>
        </p:txBody>
      </p:sp>
      <p:sp>
        <p:nvSpPr>
          <p:cNvPr id="3" name="Text Placeholder 2"/>
          <p:cNvSpPr>
            <a:spLocks noGrp="1"/>
          </p:cNvSpPr>
          <p:nvPr>
            <p:ph type="body" idx="1"/>
          </p:nvPr>
        </p:nvSpPr>
        <p:spPr/>
        <p:txBody>
          <a:bodyPr/>
          <a:lstStyle/>
          <a:p>
            <a:r>
              <a:t>故障性质分类</a:t>
            </a:r>
          </a:p>
        </p:txBody>
      </p:sp>
      <p:sp>
        <p:nvSpPr>
          <p:cNvPr id="4" name="Content Placeholder 3"/>
          <p:cNvSpPr>
            <a:spLocks noGrp="1"/>
          </p:cNvSpPr>
          <p:nvPr>
            <p:ph sz="half" idx="2"/>
          </p:nvPr>
        </p:nvSpPr>
        <p:spPr/>
        <p:txBody>
          <a:bodyPr/>
          <a:lstStyle/>
          <a:p>
            <a:r>
              <a:t>1. 短路故障：是指电力系统中两相或两相以上导体直接或通过低阻抗短接，造成系统中出现非常大的短路电流。短路故障是电力系统中最严重的故障，会导致系统电压下降、线路和设备过载、继电保护误动等问题。</a:t>
            </a:r>
          </a:p>
          <a:p>
            <a:r>
              <a:t>2. 开路故障：是指电力系统中某一相或多相导体断开，造成系统中出现非常小的开路电流。开路故障会导致系统电压升高、线路和设备欠载、继电保护失灵等问题。</a:t>
            </a:r>
          </a:p>
          <a:p>
            <a:r>
              <a:t>3. 接地故障：是指电力系统中某一相导体与大地直接或通过低阻抗接地，造成系统中出现接地电流。接地故障会导致系统电压下降、线路和设备过载、继电保护误动等问题。</a:t>
            </a:r>
          </a:p>
        </p:txBody>
      </p:sp>
      <p:sp>
        <p:nvSpPr>
          <p:cNvPr id="5" name="Text Placeholder 4"/>
          <p:cNvSpPr>
            <a:spLocks noGrp="1"/>
          </p:cNvSpPr>
          <p:nvPr>
            <p:ph type="body" idx="3"/>
          </p:nvPr>
        </p:nvSpPr>
        <p:spPr/>
        <p:txBody>
          <a:bodyPr/>
          <a:lstStyle/>
          <a:p>
            <a:r>
              <a:t>故障严重程度分类</a:t>
            </a:r>
          </a:p>
        </p:txBody>
      </p:sp>
      <p:sp>
        <p:nvSpPr>
          <p:cNvPr id="6" name="Content Placeholder 5"/>
          <p:cNvSpPr>
            <a:spLocks noGrp="1"/>
          </p:cNvSpPr>
          <p:nvPr>
            <p:ph sz="half" idx="4"/>
          </p:nvPr>
        </p:nvSpPr>
        <p:spPr/>
        <p:txBody>
          <a:bodyPr/>
          <a:lstStyle/>
          <a:p>
            <a:r>
              <a:t>1. 轻微故障：是指电力系统中的故障不会对系统造成严重损害，也不会影响系统正常运行。轻微故障包括小短路故障、小开路故障、小接地故障等。</a:t>
            </a:r>
          </a:p>
          <a:p>
            <a:r>
              <a:t>2. 严重故障：是指电力系统中的故障会对系统造成严重损害，并会影响系统正常运行。严重故障包括大分段短路故障、大分段开路故障、大分段接地故障等。</a:t>
            </a:r>
          </a:p>
          <a:p>
            <a:r>
              <a:t>3. 灾难性故障：是指电力系统中的故障会对系统造成灾难性的破坏，并会造成人员伤亡、财产损失等严重后果。灾难性故障包括大面积短路故障、大面积开路故障、大面积接地故障等。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电力系统故障分类：从故障性质、严重程度、持续时间等角度分类</a:t>
            </a:r>
          </a:p>
        </p:txBody>
      </p:sp>
      <p:sp>
        <p:nvSpPr>
          <p:cNvPr id="3" name="Text Placeholder 2"/>
          <p:cNvSpPr>
            <a:spLocks noGrp="1"/>
          </p:cNvSpPr>
          <p:nvPr>
            <p:ph type="body" idx="1"/>
          </p:nvPr>
        </p:nvSpPr>
        <p:spPr/>
        <p:txBody>
          <a:bodyPr/>
          <a:lstStyle/>
          <a:p>
            <a:r>
              <a:t>故障持续时间分类</a:t>
            </a:r>
          </a:p>
        </p:txBody>
      </p:sp>
      <p:sp>
        <p:nvSpPr>
          <p:cNvPr id="4" name="Content Placeholder 3"/>
          <p:cNvSpPr>
            <a:spLocks noGrp="1"/>
          </p:cNvSpPr>
          <p:nvPr>
            <p:ph sz="half" idx="2"/>
          </p:nvPr>
        </p:nvSpPr>
        <p:spPr/>
        <p:txBody>
          <a:bodyPr/>
          <a:lstStyle/>
          <a:p>
            <a:r>
              <a:t>1. 瞬时故障：是指电力系统中的故障持续时间很短，不会对系统造成严重损害，也不会影响系统正常运行。瞬时故障包括雷击、树枝触线、小动物触线等。</a:t>
            </a:r>
          </a:p>
          <a:p>
            <a:r>
              <a:t>2. 长期故障：是指电力系统中的故障持续时间较长，会对系统造成严重损害，并会影响系统正常运行。长期故障包括线路断线、变压器烧毁、发电机损坏等。</a:t>
            </a:r>
          </a:p>
          <a:p>
            <a:r>
              <a:t>3. 永久故障：是指电力系统中的故障持续时间无限长，无法自行消除。永久故障包括线路永久断线、变压器永久损坏、发电机永久损坏等。</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故障分析方法：故障计算、故障录波、故障重现等</a:t>
            </a:r>
          </a:p>
        </p:txBody>
      </p:sp>
      <p:sp>
        <p:nvSpPr>
          <p:cNvPr id="3" name="Subtitle 2"/>
          <p:cNvSpPr>
            <a:spLocks noGrp="1"/>
          </p:cNvSpPr>
          <p:nvPr>
            <p:ph type="subTitle" idx="1"/>
          </p:nvPr>
        </p:nvSpPr>
        <p:spPr/>
        <p:txBody>
          <a:bodyPr/>
          <a:lstStyle/>
          <a:p>
            <a:r>
              <a:t>电力系统故障分析与保护</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故障分析方法：故障计算、故障录波、故障重现等</a:t>
            </a:r>
          </a:p>
        </p:txBody>
      </p:sp>
      <p:sp>
        <p:nvSpPr>
          <p:cNvPr id="3" name="Text Placeholder 2"/>
          <p:cNvSpPr>
            <a:spLocks noGrp="1"/>
          </p:cNvSpPr>
          <p:nvPr>
            <p:ph type="body" idx="1"/>
          </p:nvPr>
        </p:nvSpPr>
        <p:spPr/>
        <p:txBody>
          <a:bodyPr/>
          <a:lstStyle/>
          <a:p>
            <a:r>
              <a:t>故障计算：</a:t>
            </a:r>
          </a:p>
        </p:txBody>
      </p:sp>
      <p:sp>
        <p:nvSpPr>
          <p:cNvPr id="4" name="Content Placeholder 3"/>
          <p:cNvSpPr>
            <a:spLocks noGrp="1"/>
          </p:cNvSpPr>
          <p:nvPr>
            <p:ph sz="half" idx="2"/>
          </p:nvPr>
        </p:nvSpPr>
        <p:spPr/>
        <p:txBody>
          <a:bodyPr/>
          <a:lstStyle/>
          <a:p>
            <a:r>
              <a:t>1. 故障计算的基本原理：对电力系统发生故障时，分析其相关参数变化情况，以确定故障点的位置和性质。</a:t>
            </a:r>
          </a:p>
          <a:p>
            <a:r>
              <a:t>2. 故障计算的主要方法：包括对称分量法、矩阵法、网络计算法等。</a:t>
            </a:r>
          </a:p>
          <a:p>
            <a:r>
              <a:t>3. 故障计算的应用：故障计算可以为电力系统保护装置的设置和整定提供依据，并能指导系统运行人员采取相应的应急措施。</a:t>
            </a:r>
          </a:p>
        </p:txBody>
      </p:sp>
      <p:sp>
        <p:nvSpPr>
          <p:cNvPr id="5" name="Text Placeholder 4"/>
          <p:cNvSpPr>
            <a:spLocks noGrp="1"/>
          </p:cNvSpPr>
          <p:nvPr>
            <p:ph type="body" idx="3"/>
          </p:nvPr>
        </p:nvSpPr>
        <p:spPr/>
        <p:txBody>
          <a:bodyPr/>
          <a:lstStyle/>
          <a:p>
            <a:r>
              <a:t>故障录波：</a:t>
            </a:r>
          </a:p>
        </p:txBody>
      </p:sp>
      <p:sp>
        <p:nvSpPr>
          <p:cNvPr id="6" name="Content Placeholder 5"/>
          <p:cNvSpPr>
            <a:spLocks noGrp="1"/>
          </p:cNvSpPr>
          <p:nvPr>
            <p:ph sz="half" idx="4"/>
          </p:nvPr>
        </p:nvSpPr>
        <p:spPr/>
        <p:txBody>
          <a:bodyPr/>
          <a:lstStyle/>
          <a:p>
            <a:r>
              <a:t>1. 故障录波的基本原理：利用故障录波装置对电力系统故障时的电压、电流、功率等信号进行采集，以获取故障信息。</a:t>
            </a:r>
          </a:p>
          <a:p>
            <a:r>
              <a:t>2. 故障录波的主要方法：包括模拟录波法、数字录波法等。</a:t>
            </a:r>
          </a:p>
          <a:p>
            <a:r>
              <a:t>3. 故障录波的应用：故障录波可以为故障分析、继电保护整定和系统规划等提供依据。</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故障分析方法：故障计算、故障录波、故障重现等</a:t>
            </a:r>
          </a:p>
        </p:txBody>
      </p:sp>
      <p:sp>
        <p:nvSpPr>
          <p:cNvPr id="3" name="Text Placeholder 2"/>
          <p:cNvSpPr>
            <a:spLocks noGrp="1"/>
          </p:cNvSpPr>
          <p:nvPr>
            <p:ph type="body" idx="1"/>
          </p:nvPr>
        </p:nvSpPr>
        <p:spPr/>
        <p:txBody>
          <a:bodyPr/>
          <a:lstStyle/>
          <a:p>
            <a:r>
              <a:t>故障重现：</a:t>
            </a:r>
          </a:p>
        </p:txBody>
      </p:sp>
      <p:sp>
        <p:nvSpPr>
          <p:cNvPr id="4" name="Content Placeholder 3"/>
          <p:cNvSpPr>
            <a:spLocks noGrp="1"/>
          </p:cNvSpPr>
          <p:nvPr>
            <p:ph sz="half" idx="2"/>
          </p:nvPr>
        </p:nvSpPr>
        <p:spPr/>
        <p:txBody>
          <a:bodyPr/>
          <a:lstStyle/>
          <a:p>
            <a:r>
              <a:t>1. 故障重现的基本原理：通过模拟或实测的手段，重现电力系统发生故障时的过程，以分析故障原因和影响。</a:t>
            </a:r>
          </a:p>
          <a:p>
            <a:r>
              <a:t>2. 故障重现的主要方法：包括数字仿真法、模型试验法等。</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保护原理：故障检测、故障隔离、故障清除等基本原理</a:t>
            </a:r>
          </a:p>
        </p:txBody>
      </p:sp>
      <p:sp>
        <p:nvSpPr>
          <p:cNvPr id="3" name="Subtitle 2"/>
          <p:cNvSpPr>
            <a:spLocks noGrp="1"/>
          </p:cNvSpPr>
          <p:nvPr>
            <p:ph type="subTitle" idx="1"/>
          </p:nvPr>
        </p:nvSpPr>
        <p:spPr/>
        <p:txBody>
          <a:bodyPr/>
          <a:lstStyle/>
          <a:p>
            <a:r>
              <a:t>电力系统故障分析与保护</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保护原理：故障检测、故障隔离、故障清除等基本原理</a:t>
            </a:r>
          </a:p>
        </p:txBody>
      </p:sp>
      <p:sp>
        <p:nvSpPr>
          <p:cNvPr id="3" name="Text Placeholder 2"/>
          <p:cNvSpPr>
            <a:spLocks noGrp="1"/>
          </p:cNvSpPr>
          <p:nvPr>
            <p:ph type="body" idx="1"/>
          </p:nvPr>
        </p:nvSpPr>
        <p:spPr/>
        <p:txBody>
          <a:bodyPr/>
          <a:lstStyle/>
          <a:p>
            <a:r>
              <a:t>故障检测：</a:t>
            </a:r>
          </a:p>
        </p:txBody>
      </p:sp>
      <p:sp>
        <p:nvSpPr>
          <p:cNvPr id="4" name="Content Placeholder 3"/>
          <p:cNvSpPr>
            <a:spLocks noGrp="1"/>
          </p:cNvSpPr>
          <p:nvPr>
            <p:ph sz="half" idx="2"/>
          </p:nvPr>
        </p:nvSpPr>
        <p:spPr/>
        <p:txBody>
          <a:bodyPr/>
          <a:lstStyle/>
          <a:p>
            <a:r>
              <a:t>1. 故障检测的基本原理是比较被保护设备的某些参数与预先设定的保护整定值，当被保护设备的参数发生变化，并且超过了保护整定值时，保护装置将动作，发出故障信号。</a:t>
            </a:r>
          </a:p>
          <a:p>
            <a:r>
              <a:t>2. 故障检测常用的参数包括电流、电压、频率、功率等，保护装置根据被保护设备的具体情况选择合适的参数进行检测。</a:t>
            </a:r>
          </a:p>
          <a:p>
            <a:r>
              <a:t>3. 故障检测装置可以是独立的，也可以集成在其他设备中，如断路器、变压器等。</a:t>
            </a:r>
          </a:p>
        </p:txBody>
      </p:sp>
      <p:sp>
        <p:nvSpPr>
          <p:cNvPr id="5" name="Text Placeholder 4"/>
          <p:cNvSpPr>
            <a:spLocks noGrp="1"/>
          </p:cNvSpPr>
          <p:nvPr>
            <p:ph type="body" idx="3"/>
          </p:nvPr>
        </p:nvSpPr>
        <p:spPr/>
        <p:txBody>
          <a:bodyPr/>
          <a:lstStyle/>
          <a:p>
            <a:r>
              <a:t>故障隔离：</a:t>
            </a:r>
          </a:p>
        </p:txBody>
      </p:sp>
      <p:sp>
        <p:nvSpPr>
          <p:cNvPr id="6" name="Content Placeholder 5"/>
          <p:cNvSpPr>
            <a:spLocks noGrp="1"/>
          </p:cNvSpPr>
          <p:nvPr>
            <p:ph sz="half" idx="4"/>
          </p:nvPr>
        </p:nvSpPr>
        <p:spPr/>
        <p:txBody>
          <a:bodyPr/>
          <a:lstStyle/>
          <a:p>
            <a:r>
              <a:t>1. 故障隔离的基本原理是将故障部分与正常部分隔离开来，防止故障进一步扩大。</a:t>
            </a:r>
          </a:p>
          <a:p>
            <a:r>
              <a:t>2. 故障隔离通常通过断路器或其他开关设备来实现，当保护装置动作时，断路器或开关设备将动作，将故障部分与正常部分隔离开来。</a:t>
            </a:r>
          </a:p>
          <a:p>
            <a:r>
              <a:t>3. 故障隔离可以防止故障进一步扩大，避免造成更大的损失。</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保护原理：故障检测、故障隔离、故障清除等基本原理</a:t>
            </a:r>
          </a:p>
        </p:txBody>
      </p:sp>
      <p:sp>
        <p:nvSpPr>
          <p:cNvPr id="3" name="Text Placeholder 2"/>
          <p:cNvSpPr>
            <a:spLocks noGrp="1"/>
          </p:cNvSpPr>
          <p:nvPr>
            <p:ph type="body" idx="1"/>
          </p:nvPr>
        </p:nvSpPr>
        <p:spPr/>
        <p:txBody>
          <a:bodyPr/>
          <a:lstStyle/>
          <a:p>
            <a:r>
              <a:t>故障清除：</a:t>
            </a:r>
          </a:p>
        </p:txBody>
      </p:sp>
      <p:sp>
        <p:nvSpPr>
          <p:cNvPr id="4" name="Content Placeholder 3"/>
          <p:cNvSpPr>
            <a:spLocks noGrp="1"/>
          </p:cNvSpPr>
          <p:nvPr>
            <p:ph sz="half" idx="2"/>
          </p:nvPr>
        </p:nvSpPr>
        <p:spPr/>
        <p:txBody>
          <a:bodyPr/>
          <a:lstStyle/>
          <a:p>
            <a:r>
              <a:t>1. 故障清除的基本原理是消除故障原因，恢复被保护设备的正常运行。</a:t>
            </a:r>
          </a:p>
          <a:p>
            <a:r>
              <a:t>2. 故障清除通常通过检修或更换损坏的设备来实现，检修或更换损坏的设备后，被保护设备即可恢复正常运行。</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保护装置类型：继电保护、微机保护、综合保护等分类</a:t>
            </a:r>
          </a:p>
        </p:txBody>
      </p:sp>
      <p:sp>
        <p:nvSpPr>
          <p:cNvPr id="3" name="Subtitle 2"/>
          <p:cNvSpPr>
            <a:spLocks noGrp="1"/>
          </p:cNvSpPr>
          <p:nvPr>
            <p:ph type="subTitle" idx="1"/>
          </p:nvPr>
        </p:nvSpPr>
        <p:spPr/>
        <p:txBody>
          <a:bodyPr/>
          <a:lstStyle/>
          <a:p>
            <a:r>
              <a:t>电力系统故障分析与保护</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保护装置类型：继电保护、微机保护、综合保护等分类</a:t>
            </a:r>
          </a:p>
        </p:txBody>
      </p:sp>
      <p:sp>
        <p:nvSpPr>
          <p:cNvPr id="3" name="Text Placeholder 2"/>
          <p:cNvSpPr>
            <a:spLocks noGrp="1"/>
          </p:cNvSpPr>
          <p:nvPr>
            <p:ph type="body" idx="1"/>
          </p:nvPr>
        </p:nvSpPr>
        <p:spPr/>
        <p:txBody>
          <a:bodyPr/>
          <a:lstStyle/>
          <a:p>
            <a:r>
              <a:t>继电保护</a:t>
            </a:r>
          </a:p>
        </p:txBody>
      </p:sp>
      <p:sp>
        <p:nvSpPr>
          <p:cNvPr id="4" name="Content Placeholder 3"/>
          <p:cNvSpPr>
            <a:spLocks noGrp="1"/>
          </p:cNvSpPr>
          <p:nvPr>
            <p:ph sz="half" idx="2"/>
          </p:nvPr>
        </p:nvSpPr>
        <p:spPr/>
        <p:txBody>
          <a:bodyPr/>
          <a:lstStyle/>
          <a:p>
            <a:r>
              <a:t>1. 继电保护是电力系统中一种重要的保护装置，它可以检测和隔离电力系统中的故障，防止故障的扩大，保证电力系统的安全运行。</a:t>
            </a:r>
          </a:p>
          <a:p>
            <a:r>
              <a:t>2. 继电保护装置一般由传感器、继电器和执行器三个部分组成。传感器负责检测故障，继电器负责判断故障并发出指令，执行器负责执行指令，隔离故障。</a:t>
            </a:r>
          </a:p>
          <a:p>
            <a:r>
              <a:t>3. 继电保护装置具有灵敏度高、选择性强、动作速度快、可靠性高、经济性好等特点。</a:t>
            </a:r>
          </a:p>
        </p:txBody>
      </p:sp>
      <p:sp>
        <p:nvSpPr>
          <p:cNvPr id="5" name="Text Placeholder 4"/>
          <p:cNvSpPr>
            <a:spLocks noGrp="1"/>
          </p:cNvSpPr>
          <p:nvPr>
            <p:ph type="body" idx="3"/>
          </p:nvPr>
        </p:nvSpPr>
        <p:spPr/>
        <p:txBody>
          <a:bodyPr/>
          <a:lstStyle/>
          <a:p>
            <a:r>
              <a:t>微机保护</a:t>
            </a:r>
          </a:p>
        </p:txBody>
      </p:sp>
      <p:sp>
        <p:nvSpPr>
          <p:cNvPr id="6" name="Content Placeholder 5"/>
          <p:cNvSpPr>
            <a:spLocks noGrp="1"/>
          </p:cNvSpPr>
          <p:nvPr>
            <p:ph sz="half" idx="4"/>
          </p:nvPr>
        </p:nvSpPr>
        <p:spPr/>
        <p:txBody>
          <a:bodyPr/>
          <a:lstStyle/>
          <a:p>
            <a:r>
              <a:t>1. 微机保护是继电保护技术与微电子技术相结合的产物，它具有继电保护装置的所有优点，同时还具有数字保护装置的优点，如抗干扰能力强、功能齐全、可编程性强等。</a:t>
            </a:r>
          </a:p>
          <a:p>
            <a:r>
              <a:t>2. 微机保护装置一般由微处理器、模拟量输入/输出接口、数字量输入/输出接口、通信接口等部件组成。</a:t>
            </a:r>
          </a:p>
          <a:p>
            <a:r>
              <a:t>3. 微机保护装置具有体积小、重量轻、功耗低、安装维护方便等特点。</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保护装置类型：继电保护、微机保护、综合保护等分类</a:t>
            </a:r>
          </a:p>
        </p:txBody>
      </p:sp>
      <p:sp>
        <p:nvSpPr>
          <p:cNvPr id="3" name="Content Placeholder 2"/>
          <p:cNvSpPr>
            <a:spLocks noGrp="1"/>
          </p:cNvSpPr>
          <p:nvPr>
            <p:ph sz="half" idx="2"/>
          </p:nvPr>
        </p:nvSpPr>
        <p:spPr/>
        <p:txBody>
          <a:bodyPr/>
          <a:lstStyle/>
          <a:p>
            <a:r>
              <a:t>1. 综合保护是继电保护技术、微机保护技术和其他保护技术的综合应用，目的是充分发挥各种保护技术的优点，弥补其不足，从而提高电力系统的保护水平。</a:t>
            </a:r>
          </a:p>
          <a:p>
            <a:r>
              <a:t>2. 综合保护装置一般由继电保护装置、微机保护装置和其他保护装置组成，这些装置之间通过通信网络连接起来，共同对电力系统进行保护。</a:t>
            </a:r>
          </a:p>
          <a:p>
            <a:r>
              <a:t>3. 综合保护装置具有全面保护、灵敏度高、选择性强、动作速度快、可靠性高、经济性好等特点。</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综合保护</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https://d.book118.com/455240123244011122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电力系统故障分类：从故障性质、严重程度、持续时间等角度分类</vt:lpstr>
      <vt:lpstr> 电力系统故障分类：从故障性质、严重程度、持续时间等角度分类</vt:lpstr>
      <vt:lpstr> 电力系统故障分类：从故障性质、严重程度、持续时间等角度分类</vt:lpstr>
      <vt:lpstr> 故障分析方法：故障计算、故障录波、故障重现等</vt:lpstr>
      <vt:lpstr>#. 故障分析方法：故障计算、故障录波、故障重现等</vt:lpstr>
      <vt:lpstr>#. 故障分析方法：故障计算、故障录波、故障重现等</vt:lpstr>
      <vt:lpstr> 保护原理：故障检测、故障隔离、故障清除等基本原理</vt:lpstr>
      <vt:lpstr>#. 保护原理：故障检测、故障隔离、故障清除等基本原理</vt:lpstr>
      <vt:lpstr>#. 保护原理：故障检测、故障隔离、故障清除等基本原理</vt:lpstr>
      <vt:lpstr> 保护装置类型：继电保护、微机保护、综合保护等分类</vt:lpstr>
      <vt:lpstr> 保护装置类型：继电保护、微机保护、综合保护等分类</vt:lpstr>
      <vt:lpstr> 保护装置类型：继电保护、微机保护、综合保护等分类</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2024-09-26T07:05:54.813</cp:lastPrinted>
  <dcterms:created xsi:type="dcterms:W3CDTF">2024-09-25T23:05:54Z</dcterms:created>
  <dcterms:modified xsi:type="dcterms:W3CDTF">2024-09-25T23:05:56Z</dcterms:modified>
</cp:coreProperties>
</file>